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4"/>
  </p:sldMasterIdLst>
  <p:notesMasterIdLst>
    <p:notesMasterId r:id="rId28"/>
  </p:notesMasterIdLst>
  <p:sldIdLst>
    <p:sldId id="256" r:id="rId5"/>
    <p:sldId id="312" r:id="rId6"/>
    <p:sldId id="290" r:id="rId7"/>
    <p:sldId id="313" r:id="rId8"/>
    <p:sldId id="291" r:id="rId9"/>
    <p:sldId id="285" r:id="rId10"/>
    <p:sldId id="286" r:id="rId11"/>
    <p:sldId id="287" r:id="rId12"/>
    <p:sldId id="297" r:id="rId13"/>
    <p:sldId id="299" r:id="rId14"/>
    <p:sldId id="300" r:id="rId15"/>
    <p:sldId id="302" r:id="rId16"/>
    <p:sldId id="301" r:id="rId17"/>
    <p:sldId id="305" r:id="rId18"/>
    <p:sldId id="306" r:id="rId19"/>
    <p:sldId id="307" r:id="rId20"/>
    <p:sldId id="310" r:id="rId21"/>
    <p:sldId id="319" r:id="rId22"/>
    <p:sldId id="309" r:id="rId23"/>
    <p:sldId id="295" r:id="rId24"/>
    <p:sldId id="317" r:id="rId25"/>
    <p:sldId id="316" r:id="rId26"/>
    <p:sldId id="314" r:id="rId27"/>
  </p:sldIdLst>
  <p:sldSz cx="9144000" cy="5143500" type="screen16x9"/>
  <p:notesSz cx="6858000" cy="9144000"/>
  <p:embeddedFontLst>
    <p:embeddedFont>
      <p:font typeface="Arvo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DengXian" panose="02010600030101010101" pitchFamily="2" charset="-122"/>
      <p:regular r:id="rId38"/>
      <p:bold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Roboto Condensed" panose="020B0604020202020204" charset="0"/>
      <p:regular r:id="rId44"/>
      <p:bold r:id="rId45"/>
      <p:italic r:id="rId46"/>
      <p:boldItalic r:id="rId47"/>
    </p:embeddedFont>
    <p:embeddedFont>
      <p:font typeface="Roboto Condensed Ligh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3CE6803-FEFD-40F5-9430-6C2738D4FFF8}">
          <p14:sldIdLst>
            <p14:sldId id="256"/>
            <p14:sldId id="312"/>
            <p14:sldId id="290"/>
            <p14:sldId id="313"/>
            <p14:sldId id="291"/>
            <p14:sldId id="285"/>
            <p14:sldId id="286"/>
            <p14:sldId id="287"/>
            <p14:sldId id="297"/>
            <p14:sldId id="299"/>
            <p14:sldId id="300"/>
          </p14:sldIdLst>
        </p14:section>
        <p14:section name="Drone Identification" id="{D2718930-C519-4218-9AAB-27E18C8DF1E3}">
          <p14:sldIdLst>
            <p14:sldId id="302"/>
            <p14:sldId id="301"/>
          </p14:sldIdLst>
        </p14:section>
        <p14:section name="Drone Tracking" id="{2431425A-87DA-4D15-8645-E373D7205075}">
          <p14:sldIdLst>
            <p14:sldId id="305"/>
            <p14:sldId id="306"/>
          </p14:sldIdLst>
        </p14:section>
        <p14:section name="Drone Jamming" id="{A4587A08-1333-442F-B855-339A500D8134}">
          <p14:sldIdLst>
            <p14:sldId id="307"/>
          </p14:sldIdLst>
        </p14:section>
        <p14:section name="Untitled Section" id="{C47DE87A-DE78-4C82-9040-596C9E4FFDFF}">
          <p14:sldIdLst>
            <p14:sldId id="310"/>
            <p14:sldId id="319"/>
            <p14:sldId id="309"/>
            <p14:sldId id="295"/>
            <p14:sldId id="317"/>
            <p14:sldId id="316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48"/>
    <a:srgbClr val="C7D3E6"/>
    <a:srgbClr val="D26F00"/>
    <a:srgbClr val="FF9800"/>
    <a:srgbClr val="92A8C8"/>
    <a:srgbClr val="E1EDF8"/>
    <a:srgbClr val="BAE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DE654-0AA7-43FA-AAD0-BEEEEEBF3F77}" v="1410" dt="2020-04-29T20:07:06.833"/>
    <p1510:client id="{79AE53D8-124C-4C63-A810-DC723B62F388}" v="1731" dt="2020-04-29T18:57:03.399"/>
  </p1510:revLst>
</p1510:revInfo>
</file>

<file path=ppt/tableStyles.xml><?xml version="1.0" encoding="utf-8"?>
<a:tblStyleLst xmlns:a="http://schemas.openxmlformats.org/drawingml/2006/main" def="{710DA12D-5222-4DE1-8EE1-548BB2A9C8ED}">
  <a:tblStyle styleId="{710DA12D-5222-4DE1-8EE1-548BB2A9C8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2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Rauf  Mahsood" userId="ea5ee48a-2e40-45e3-9a7e-9331dd1389af" providerId="ADAL" clId="{5C0DE654-0AA7-43FA-AAD0-BEEEEEBF3F77}"/>
    <pc:docChg chg="undo custSel addSld delSld modSld">
      <pc:chgData name="Maria Rauf  Mahsood" userId="ea5ee48a-2e40-45e3-9a7e-9331dd1389af" providerId="ADAL" clId="{5C0DE654-0AA7-43FA-AAD0-BEEEEEBF3F77}" dt="2020-04-29T20:07:06.833" v="1403" actId="1037"/>
      <pc:docMkLst>
        <pc:docMk/>
      </pc:docMkLst>
      <pc:sldChg chg="addSp delSp modSp">
        <pc:chgData name="Maria Rauf  Mahsood" userId="ea5ee48a-2e40-45e3-9a7e-9331dd1389af" providerId="ADAL" clId="{5C0DE654-0AA7-43FA-AAD0-BEEEEEBF3F77}" dt="2020-04-29T20:07:06.833" v="1403" actId="1037"/>
        <pc:sldMkLst>
          <pc:docMk/>
          <pc:sldMk cId="2306755480" sldId="286"/>
        </pc:sldMkLst>
        <pc:graphicFrameChg chg="add mod modGraphic">
          <ac:chgData name="Maria Rauf  Mahsood" userId="ea5ee48a-2e40-45e3-9a7e-9331dd1389af" providerId="ADAL" clId="{5C0DE654-0AA7-43FA-AAD0-BEEEEEBF3F77}" dt="2020-04-29T20:07:06.833" v="1403" actId="1037"/>
          <ac:graphicFrameMkLst>
            <pc:docMk/>
            <pc:sldMk cId="2306755480" sldId="286"/>
            <ac:graphicFrameMk id="3" creationId="{66312AD7-3902-44A3-A8F1-E41816CAB54B}"/>
          </ac:graphicFrameMkLst>
        </pc:graphicFrameChg>
        <pc:graphicFrameChg chg="del">
          <ac:chgData name="Maria Rauf  Mahsood" userId="ea5ee48a-2e40-45e3-9a7e-9331dd1389af" providerId="ADAL" clId="{5C0DE654-0AA7-43FA-AAD0-BEEEEEBF3F77}" dt="2020-04-29T20:03:05.874" v="1329" actId="478"/>
          <ac:graphicFrameMkLst>
            <pc:docMk/>
            <pc:sldMk cId="2306755480" sldId="286"/>
            <ac:graphicFrameMk id="47" creationId="{20AA3301-8637-4EA8-BD03-BCED910789C0}"/>
          </ac:graphicFrameMkLst>
        </pc:graphicFrameChg>
        <pc:picChg chg="mod">
          <ac:chgData name="Maria Rauf  Mahsood" userId="ea5ee48a-2e40-45e3-9a7e-9331dd1389af" providerId="ADAL" clId="{5C0DE654-0AA7-43FA-AAD0-BEEEEEBF3F77}" dt="2020-04-29T20:06:49.425" v="1398" actId="1076"/>
          <ac:picMkLst>
            <pc:docMk/>
            <pc:sldMk cId="2306755480" sldId="286"/>
            <ac:picMk id="43" creationId="{85DBBBBE-F852-48B0-9D74-FA9DA52E15FF}"/>
          </ac:picMkLst>
        </pc:picChg>
      </pc:sldChg>
      <pc:sldChg chg="addSp delSp modSp">
        <pc:chgData name="Maria Rauf  Mahsood" userId="ea5ee48a-2e40-45e3-9a7e-9331dd1389af" providerId="ADAL" clId="{5C0DE654-0AA7-43FA-AAD0-BEEEEEBF3F77}" dt="2020-04-28T21:29:45.699" v="1328" actId="20577"/>
        <pc:sldMkLst>
          <pc:docMk/>
          <pc:sldMk cId="792259183" sldId="295"/>
        </pc:sldMkLst>
        <pc:spChg chg="mod">
          <ac:chgData name="Maria Rauf  Mahsood" userId="ea5ee48a-2e40-45e3-9a7e-9331dd1389af" providerId="ADAL" clId="{5C0DE654-0AA7-43FA-AAD0-BEEEEEBF3F77}" dt="2020-04-28T21:29:45.699" v="1328" actId="20577"/>
          <ac:spMkLst>
            <pc:docMk/>
            <pc:sldMk cId="792259183" sldId="295"/>
            <ac:spMk id="3" creationId="{00000000-0000-0000-0000-000000000000}"/>
          </ac:spMkLst>
        </pc:spChg>
        <pc:spChg chg="add del mod">
          <ac:chgData name="Maria Rauf  Mahsood" userId="ea5ee48a-2e40-45e3-9a7e-9331dd1389af" providerId="ADAL" clId="{5C0DE654-0AA7-43FA-AAD0-BEEEEEBF3F77}" dt="2020-04-28T21:28:34.529" v="1325"/>
          <ac:spMkLst>
            <pc:docMk/>
            <pc:sldMk cId="792259183" sldId="295"/>
            <ac:spMk id="6" creationId="{F9B7C402-5C33-4CE7-8844-485630D6FB00}"/>
          </ac:spMkLst>
        </pc:spChg>
        <pc:spChg chg="add del mod">
          <ac:chgData name="Maria Rauf  Mahsood" userId="ea5ee48a-2e40-45e3-9a7e-9331dd1389af" providerId="ADAL" clId="{5C0DE654-0AA7-43FA-AAD0-BEEEEEBF3F77}" dt="2020-04-28T21:28:34.529" v="1325"/>
          <ac:spMkLst>
            <pc:docMk/>
            <pc:sldMk cId="792259183" sldId="295"/>
            <ac:spMk id="7" creationId="{9A0DEF48-C722-46CB-B968-9282FE1FF005}"/>
          </ac:spMkLst>
        </pc:spChg>
        <pc:picChg chg="del">
          <ac:chgData name="Maria Rauf  Mahsood" userId="ea5ee48a-2e40-45e3-9a7e-9331dd1389af" providerId="ADAL" clId="{5C0DE654-0AA7-43FA-AAD0-BEEEEEBF3F77}" dt="2020-04-28T21:27:30.668" v="1264" actId="478"/>
          <ac:picMkLst>
            <pc:docMk/>
            <pc:sldMk cId="792259183" sldId="295"/>
            <ac:picMk id="5" creationId="{00000000-0000-0000-0000-000000000000}"/>
          </ac:picMkLst>
        </pc:picChg>
      </pc:sldChg>
      <pc:sldChg chg="modSp">
        <pc:chgData name="Maria Rauf  Mahsood" userId="ea5ee48a-2e40-45e3-9a7e-9331dd1389af" providerId="ADAL" clId="{5C0DE654-0AA7-43FA-AAD0-BEEEEEBF3F77}" dt="2020-04-28T18:20:30.356" v="311" actId="20577"/>
        <pc:sldMkLst>
          <pc:docMk/>
          <pc:sldMk cId="1360689789" sldId="305"/>
        </pc:sldMkLst>
        <pc:spChg chg="mod">
          <ac:chgData name="Maria Rauf  Mahsood" userId="ea5ee48a-2e40-45e3-9a7e-9331dd1389af" providerId="ADAL" clId="{5C0DE654-0AA7-43FA-AAD0-BEEEEEBF3F77}" dt="2020-04-28T18:20:30.356" v="311" actId="20577"/>
          <ac:spMkLst>
            <pc:docMk/>
            <pc:sldMk cId="1360689789" sldId="305"/>
            <ac:spMk id="3" creationId="{01ECB5B7-E0CF-4BCA-9D3D-BB57B6A1EA94}"/>
          </ac:spMkLst>
        </pc:spChg>
      </pc:sldChg>
      <pc:sldChg chg="addSp delSp modSp">
        <pc:chgData name="Maria Rauf  Mahsood" userId="ea5ee48a-2e40-45e3-9a7e-9331dd1389af" providerId="ADAL" clId="{5C0DE654-0AA7-43FA-AAD0-BEEEEEBF3F77}" dt="2020-04-28T19:14:56.525" v="760" actId="1076"/>
        <pc:sldMkLst>
          <pc:docMk/>
          <pc:sldMk cId="3685469317" sldId="306"/>
        </pc:sldMkLst>
        <pc:spChg chg="mod">
          <ac:chgData name="Maria Rauf  Mahsood" userId="ea5ee48a-2e40-45e3-9a7e-9331dd1389af" providerId="ADAL" clId="{5C0DE654-0AA7-43FA-AAD0-BEEEEEBF3F77}" dt="2020-04-28T17:50:17.890" v="18" actId="20577"/>
          <ac:spMkLst>
            <pc:docMk/>
            <pc:sldMk cId="3685469317" sldId="306"/>
            <ac:spMk id="2" creationId="{8FAA7FB8-9E81-4C83-854D-F6CF0F0A3B88}"/>
          </ac:spMkLst>
        </pc:spChg>
        <pc:spChg chg="mod">
          <ac:chgData name="Maria Rauf  Mahsood" userId="ea5ee48a-2e40-45e3-9a7e-9331dd1389af" providerId="ADAL" clId="{5C0DE654-0AA7-43FA-AAD0-BEEEEEBF3F77}" dt="2020-04-28T19:14:56.525" v="760" actId="1076"/>
          <ac:spMkLst>
            <pc:docMk/>
            <pc:sldMk cId="3685469317" sldId="306"/>
            <ac:spMk id="3" creationId="{8325A4F8-5CB2-467C-8C04-3FB83F00A6BF}"/>
          </ac:spMkLst>
        </pc:spChg>
        <pc:spChg chg="mod">
          <ac:chgData name="Maria Rauf  Mahsood" userId="ea5ee48a-2e40-45e3-9a7e-9331dd1389af" providerId="ADAL" clId="{5C0DE654-0AA7-43FA-AAD0-BEEEEEBF3F77}" dt="2020-04-28T19:14:44.877" v="758" actId="1076"/>
          <ac:spMkLst>
            <pc:docMk/>
            <pc:sldMk cId="3685469317" sldId="306"/>
            <ac:spMk id="13" creationId="{432348DE-6BFD-48CA-ADB1-4C022820B25E}"/>
          </ac:spMkLst>
        </pc:spChg>
        <pc:spChg chg="mod">
          <ac:chgData name="Maria Rauf  Mahsood" userId="ea5ee48a-2e40-45e3-9a7e-9331dd1389af" providerId="ADAL" clId="{5C0DE654-0AA7-43FA-AAD0-BEEEEEBF3F77}" dt="2020-04-28T19:14:44.877" v="758" actId="1076"/>
          <ac:spMkLst>
            <pc:docMk/>
            <pc:sldMk cId="3685469317" sldId="306"/>
            <ac:spMk id="14" creationId="{92BCBB0A-684D-47F7-8888-0ACC0C31A40F}"/>
          </ac:spMkLst>
        </pc:spChg>
        <pc:spChg chg="add mod">
          <ac:chgData name="Maria Rauf  Mahsood" userId="ea5ee48a-2e40-45e3-9a7e-9331dd1389af" providerId="ADAL" clId="{5C0DE654-0AA7-43FA-AAD0-BEEEEEBF3F77}" dt="2020-04-28T19:14:44.877" v="758" actId="1076"/>
          <ac:spMkLst>
            <pc:docMk/>
            <pc:sldMk cId="3685469317" sldId="306"/>
            <ac:spMk id="26" creationId="{2BFA8923-7A37-4EFD-91B4-542FCF538936}"/>
          </ac:spMkLst>
        </pc:spChg>
        <pc:spChg chg="add mod">
          <ac:chgData name="Maria Rauf  Mahsood" userId="ea5ee48a-2e40-45e3-9a7e-9331dd1389af" providerId="ADAL" clId="{5C0DE654-0AA7-43FA-AAD0-BEEEEEBF3F77}" dt="2020-04-28T19:14:44.877" v="758" actId="1076"/>
          <ac:spMkLst>
            <pc:docMk/>
            <pc:sldMk cId="3685469317" sldId="306"/>
            <ac:spMk id="27" creationId="{96BF0E13-187E-4230-AFD1-018D118BA65E}"/>
          </ac:spMkLst>
        </pc:spChg>
        <pc:picChg chg="mod ord modCrop">
          <ac:chgData name="Maria Rauf  Mahsood" userId="ea5ee48a-2e40-45e3-9a7e-9331dd1389af" providerId="ADAL" clId="{5C0DE654-0AA7-43FA-AAD0-BEEEEEBF3F77}" dt="2020-04-28T19:14:49.599" v="759" actId="1076"/>
          <ac:picMkLst>
            <pc:docMk/>
            <pc:sldMk cId="3685469317" sldId="306"/>
            <ac:picMk id="5" creationId="{34169C41-068E-4477-B69C-B4D86B6547B5}"/>
          </ac:picMkLst>
        </pc:picChg>
        <pc:picChg chg="add del mod modCrop">
          <ac:chgData name="Maria Rauf  Mahsood" userId="ea5ee48a-2e40-45e3-9a7e-9331dd1389af" providerId="ADAL" clId="{5C0DE654-0AA7-43FA-AAD0-BEEEEEBF3F77}" dt="2020-04-28T18:29:54.205" v="324" actId="478"/>
          <ac:picMkLst>
            <pc:docMk/>
            <pc:sldMk cId="3685469317" sldId="306"/>
            <ac:picMk id="7" creationId="{053C1F28-F2F0-4A0B-B340-7C0D896F7C4D}"/>
          </ac:picMkLst>
        </pc:picChg>
        <pc:picChg chg="add del mod">
          <ac:chgData name="Maria Rauf  Mahsood" userId="ea5ee48a-2e40-45e3-9a7e-9331dd1389af" providerId="ADAL" clId="{5C0DE654-0AA7-43FA-AAD0-BEEEEEBF3F77}" dt="2020-04-28T18:29:56.988" v="325" actId="478"/>
          <ac:picMkLst>
            <pc:docMk/>
            <pc:sldMk cId="3685469317" sldId="306"/>
            <ac:picMk id="9" creationId="{FD5B0023-0FAB-4B29-9A4B-BACBF0983D8A}"/>
          </ac:picMkLst>
        </pc:picChg>
        <pc:picChg chg="del">
          <ac:chgData name="Maria Rauf  Mahsood" userId="ea5ee48a-2e40-45e3-9a7e-9331dd1389af" providerId="ADAL" clId="{5C0DE654-0AA7-43FA-AAD0-BEEEEEBF3F77}" dt="2020-04-28T18:15:44.503" v="175" actId="478"/>
          <ac:picMkLst>
            <pc:docMk/>
            <pc:sldMk cId="3685469317" sldId="306"/>
            <ac:picMk id="10" creationId="{65F558E9-32C0-4746-B6DF-151E0B0EB14F}"/>
          </ac:picMkLst>
        </pc:picChg>
        <pc:picChg chg="del mod ord">
          <ac:chgData name="Maria Rauf  Mahsood" userId="ea5ee48a-2e40-45e3-9a7e-9331dd1389af" providerId="ADAL" clId="{5C0DE654-0AA7-43FA-AAD0-BEEEEEBF3F77}" dt="2020-04-28T18:43:57.167" v="451" actId="478"/>
          <ac:picMkLst>
            <pc:docMk/>
            <pc:sldMk cId="3685469317" sldId="306"/>
            <ac:picMk id="11" creationId="{25E88B3A-BC26-4234-A6ED-86C38D111CFE}"/>
          </ac:picMkLst>
        </pc:picChg>
        <pc:picChg chg="add del mod">
          <ac:chgData name="Maria Rauf  Mahsood" userId="ea5ee48a-2e40-45e3-9a7e-9331dd1389af" providerId="ADAL" clId="{5C0DE654-0AA7-43FA-AAD0-BEEEEEBF3F77}" dt="2020-04-28T18:16:21.449" v="181"/>
          <ac:picMkLst>
            <pc:docMk/>
            <pc:sldMk cId="3685469317" sldId="306"/>
            <ac:picMk id="12" creationId="{BF44C958-C7A0-4476-B613-1BDE088676C0}"/>
          </ac:picMkLst>
        </pc:picChg>
        <pc:picChg chg="add mod">
          <ac:chgData name="Maria Rauf  Mahsood" userId="ea5ee48a-2e40-45e3-9a7e-9331dd1389af" providerId="ADAL" clId="{5C0DE654-0AA7-43FA-AAD0-BEEEEEBF3F77}" dt="2020-04-28T19:14:44.877" v="758" actId="1076"/>
          <ac:picMkLst>
            <pc:docMk/>
            <pc:sldMk cId="3685469317" sldId="306"/>
            <ac:picMk id="15" creationId="{FE76A567-15E8-4B1B-B2D7-EE3B9303EED4}"/>
          </ac:picMkLst>
        </pc:picChg>
        <pc:picChg chg="add del mod">
          <ac:chgData name="Maria Rauf  Mahsood" userId="ea5ee48a-2e40-45e3-9a7e-9331dd1389af" providerId="ADAL" clId="{5C0DE654-0AA7-43FA-AAD0-BEEEEEBF3F77}" dt="2020-04-28T18:46:13.646" v="454"/>
          <ac:picMkLst>
            <pc:docMk/>
            <pc:sldMk cId="3685469317" sldId="306"/>
            <ac:picMk id="17" creationId="{6F63198D-08E6-43F2-8E91-04D29BA58B64}"/>
          </ac:picMkLst>
        </pc:picChg>
        <pc:picChg chg="add del mod">
          <ac:chgData name="Maria Rauf  Mahsood" userId="ea5ee48a-2e40-45e3-9a7e-9331dd1389af" providerId="ADAL" clId="{5C0DE654-0AA7-43FA-AAD0-BEEEEEBF3F77}" dt="2020-04-28T18:43:59.070" v="452" actId="478"/>
          <ac:picMkLst>
            <pc:docMk/>
            <pc:sldMk cId="3685469317" sldId="306"/>
            <ac:picMk id="18" creationId="{93A00A47-2D06-4F8E-9070-07B8DCC33CA2}"/>
          </ac:picMkLst>
        </pc:picChg>
        <pc:picChg chg="add mod ord modCrop">
          <ac:chgData name="Maria Rauf  Mahsood" userId="ea5ee48a-2e40-45e3-9a7e-9331dd1389af" providerId="ADAL" clId="{5C0DE654-0AA7-43FA-AAD0-BEEEEEBF3F77}" dt="2020-04-28T19:14:44.877" v="758" actId="1076"/>
          <ac:picMkLst>
            <pc:docMk/>
            <pc:sldMk cId="3685469317" sldId="306"/>
            <ac:picMk id="20" creationId="{411A7F2C-33BB-4E7B-8EE0-4A8E4B9762EA}"/>
          </ac:picMkLst>
        </pc:picChg>
        <pc:picChg chg="add mod">
          <ac:chgData name="Maria Rauf  Mahsood" userId="ea5ee48a-2e40-45e3-9a7e-9331dd1389af" providerId="ADAL" clId="{5C0DE654-0AA7-43FA-AAD0-BEEEEEBF3F77}" dt="2020-04-28T19:14:44.877" v="758" actId="1076"/>
          <ac:picMkLst>
            <pc:docMk/>
            <pc:sldMk cId="3685469317" sldId="306"/>
            <ac:picMk id="23" creationId="{96BCF54C-24B7-4F45-9755-9A9CF09F9C62}"/>
          </ac:picMkLst>
        </pc:picChg>
        <pc:picChg chg="add del mod">
          <ac:chgData name="Maria Rauf  Mahsood" userId="ea5ee48a-2e40-45e3-9a7e-9331dd1389af" providerId="ADAL" clId="{5C0DE654-0AA7-43FA-AAD0-BEEEEEBF3F77}" dt="2020-04-28T18:34:36.232" v="329"/>
          <ac:picMkLst>
            <pc:docMk/>
            <pc:sldMk cId="3685469317" sldId="306"/>
            <ac:picMk id="1026" creationId="{BD512E14-BF02-4377-A2BF-C036454406E5}"/>
          </ac:picMkLst>
        </pc:picChg>
        <pc:picChg chg="add mod">
          <ac:chgData name="Maria Rauf  Mahsood" userId="ea5ee48a-2e40-45e3-9a7e-9331dd1389af" providerId="ADAL" clId="{5C0DE654-0AA7-43FA-AAD0-BEEEEEBF3F77}" dt="2020-04-28T19:14:44.877" v="758" actId="1076"/>
          <ac:picMkLst>
            <pc:docMk/>
            <pc:sldMk cId="3685469317" sldId="306"/>
            <ac:picMk id="1028" creationId="{DCB594E3-8FC7-4B5D-B15A-150F98AD7477}"/>
          </ac:picMkLst>
        </pc:picChg>
        <pc:cxnChg chg="add mod">
          <ac:chgData name="Maria Rauf  Mahsood" userId="ea5ee48a-2e40-45e3-9a7e-9331dd1389af" providerId="ADAL" clId="{5C0DE654-0AA7-43FA-AAD0-BEEEEEBF3F77}" dt="2020-04-28T19:14:44.877" v="758" actId="1076"/>
          <ac:cxnSpMkLst>
            <pc:docMk/>
            <pc:sldMk cId="3685469317" sldId="306"/>
            <ac:cxnSpMk id="22" creationId="{B70C5437-5CA4-438A-9B16-6BF9810A22C2}"/>
          </ac:cxnSpMkLst>
        </pc:cxnChg>
      </pc:sldChg>
      <pc:sldChg chg="addSp delSp modSp delAnim modAnim">
        <pc:chgData name="Maria Rauf  Mahsood" userId="ea5ee48a-2e40-45e3-9a7e-9331dd1389af" providerId="ADAL" clId="{5C0DE654-0AA7-43FA-AAD0-BEEEEEBF3F77}" dt="2020-04-28T19:51:52.708" v="1263" actId="122"/>
        <pc:sldMkLst>
          <pc:docMk/>
          <pc:sldMk cId="1212434453" sldId="307"/>
        </pc:sldMkLst>
        <pc:spChg chg="mod">
          <ac:chgData name="Maria Rauf  Mahsood" userId="ea5ee48a-2e40-45e3-9a7e-9331dd1389af" providerId="ADAL" clId="{5C0DE654-0AA7-43FA-AAD0-BEEEEEBF3F77}" dt="2020-04-28T19:24:24.879" v="764" actId="20577"/>
          <ac:spMkLst>
            <pc:docMk/>
            <pc:sldMk cId="1212434453" sldId="307"/>
            <ac:spMk id="2" creationId="{2EC34952-7DAF-4670-9912-8B8ED07ACF15}"/>
          </ac:spMkLst>
        </pc:spChg>
        <pc:spChg chg="mod">
          <ac:chgData name="Maria Rauf  Mahsood" userId="ea5ee48a-2e40-45e3-9a7e-9331dd1389af" providerId="ADAL" clId="{5C0DE654-0AA7-43FA-AAD0-BEEEEEBF3F77}" dt="2020-04-28T19:50:13.302" v="1158" actId="14100"/>
          <ac:spMkLst>
            <pc:docMk/>
            <pc:sldMk cId="1212434453" sldId="307"/>
            <ac:spMk id="3" creationId="{C079234C-1747-411A-ADB5-723DAF040494}"/>
          </ac:spMkLst>
        </pc:spChg>
        <pc:spChg chg="add del mod">
          <ac:chgData name="Maria Rauf  Mahsood" userId="ea5ee48a-2e40-45e3-9a7e-9331dd1389af" providerId="ADAL" clId="{5C0DE654-0AA7-43FA-AAD0-BEEEEEBF3F77}" dt="2020-04-28T19:33:30.219" v="893" actId="478"/>
          <ac:spMkLst>
            <pc:docMk/>
            <pc:sldMk cId="1212434453" sldId="307"/>
            <ac:spMk id="7" creationId="{7D1CAF59-E91B-4A7D-A4F3-B9E6F9D32226}"/>
          </ac:spMkLst>
        </pc:spChg>
        <pc:spChg chg="del mod ord">
          <ac:chgData name="Maria Rauf  Mahsood" userId="ea5ee48a-2e40-45e3-9a7e-9331dd1389af" providerId="ADAL" clId="{5C0DE654-0AA7-43FA-AAD0-BEEEEEBF3F77}" dt="2020-04-28T19:48:48.074" v="1134" actId="478"/>
          <ac:spMkLst>
            <pc:docMk/>
            <pc:sldMk cId="1212434453" sldId="307"/>
            <ac:spMk id="10" creationId="{61DF6572-5AAD-4CFA-AA8C-C57F88602F40}"/>
          </ac:spMkLst>
        </pc:spChg>
        <pc:spChg chg="del mod">
          <ac:chgData name="Maria Rauf  Mahsood" userId="ea5ee48a-2e40-45e3-9a7e-9331dd1389af" providerId="ADAL" clId="{5C0DE654-0AA7-43FA-AAD0-BEEEEEBF3F77}" dt="2020-04-28T19:48:38.400" v="1131" actId="478"/>
          <ac:spMkLst>
            <pc:docMk/>
            <pc:sldMk cId="1212434453" sldId="307"/>
            <ac:spMk id="13" creationId="{80A105D3-572E-4E90-909E-9CC1A40C8A5F}"/>
          </ac:spMkLst>
        </pc:spChg>
        <pc:spChg chg="add del mod">
          <ac:chgData name="Maria Rauf  Mahsood" userId="ea5ee48a-2e40-45e3-9a7e-9331dd1389af" providerId="ADAL" clId="{5C0DE654-0AA7-43FA-AAD0-BEEEEEBF3F77}" dt="2020-04-28T19:33:34.005" v="894" actId="478"/>
          <ac:spMkLst>
            <pc:docMk/>
            <pc:sldMk cId="1212434453" sldId="307"/>
            <ac:spMk id="15" creationId="{1AC256C8-C5E5-441D-B846-445E787BB7C3}"/>
          </ac:spMkLst>
        </pc:spChg>
        <pc:spChg chg="mod">
          <ac:chgData name="Maria Rauf  Mahsood" userId="ea5ee48a-2e40-45e3-9a7e-9331dd1389af" providerId="ADAL" clId="{5C0DE654-0AA7-43FA-AAD0-BEEEEEBF3F77}" dt="2020-04-28T19:15:11.305" v="761" actId="1076"/>
          <ac:spMkLst>
            <pc:docMk/>
            <pc:sldMk cId="1212434453" sldId="307"/>
            <ac:spMk id="18" creationId="{A85AC688-84B9-456B-BEF7-6AA18FDD6D20}"/>
          </ac:spMkLst>
        </pc:spChg>
        <pc:spChg chg="add mod">
          <ac:chgData name="Maria Rauf  Mahsood" userId="ea5ee48a-2e40-45e3-9a7e-9331dd1389af" providerId="ADAL" clId="{5C0DE654-0AA7-43FA-AAD0-BEEEEEBF3F77}" dt="2020-04-28T19:48:06.190" v="1126" actId="1076"/>
          <ac:spMkLst>
            <pc:docMk/>
            <pc:sldMk cId="1212434453" sldId="307"/>
            <ac:spMk id="19" creationId="{5AF6C11C-DA94-4C8D-982B-AF196D7B0423}"/>
          </ac:spMkLst>
        </pc:spChg>
        <pc:spChg chg="add mod">
          <ac:chgData name="Maria Rauf  Mahsood" userId="ea5ee48a-2e40-45e3-9a7e-9331dd1389af" providerId="ADAL" clId="{5C0DE654-0AA7-43FA-AAD0-BEEEEEBF3F77}" dt="2020-04-28T19:48:09.492" v="1127" actId="1076"/>
          <ac:spMkLst>
            <pc:docMk/>
            <pc:sldMk cId="1212434453" sldId="307"/>
            <ac:spMk id="20" creationId="{D64CF20E-2C7D-49C9-91B3-87CAC9DF8A4C}"/>
          </ac:spMkLst>
        </pc:spChg>
        <pc:spChg chg="add del">
          <ac:chgData name="Maria Rauf  Mahsood" userId="ea5ee48a-2e40-45e3-9a7e-9331dd1389af" providerId="ADAL" clId="{5C0DE654-0AA7-43FA-AAD0-BEEEEEBF3F77}" dt="2020-04-28T19:45:30.363" v="1110"/>
          <ac:spMkLst>
            <pc:docMk/>
            <pc:sldMk cId="1212434453" sldId="307"/>
            <ac:spMk id="25" creationId="{C29914B8-7A1F-4EA4-B9C8-3E8F2C32EE4A}"/>
          </ac:spMkLst>
        </pc:spChg>
        <pc:spChg chg="add del">
          <ac:chgData name="Maria Rauf  Mahsood" userId="ea5ee48a-2e40-45e3-9a7e-9331dd1389af" providerId="ADAL" clId="{5C0DE654-0AA7-43FA-AAD0-BEEEEEBF3F77}" dt="2020-04-28T19:45:30.363" v="1110"/>
          <ac:spMkLst>
            <pc:docMk/>
            <pc:sldMk cId="1212434453" sldId="307"/>
            <ac:spMk id="28" creationId="{759EC66B-CC1D-460B-92F2-7F73252DC0AD}"/>
          </ac:spMkLst>
        </pc:spChg>
        <pc:spChg chg="add del">
          <ac:chgData name="Maria Rauf  Mahsood" userId="ea5ee48a-2e40-45e3-9a7e-9331dd1389af" providerId="ADAL" clId="{5C0DE654-0AA7-43FA-AAD0-BEEEEEBF3F77}" dt="2020-04-28T19:45:30.363" v="1110"/>
          <ac:spMkLst>
            <pc:docMk/>
            <pc:sldMk cId="1212434453" sldId="307"/>
            <ac:spMk id="29" creationId="{2B665691-F6F4-4DCF-9E19-D7B6DBFE1914}"/>
          </ac:spMkLst>
        </pc:spChg>
        <pc:spChg chg="add mod">
          <ac:chgData name="Maria Rauf  Mahsood" userId="ea5ee48a-2e40-45e3-9a7e-9331dd1389af" providerId="ADAL" clId="{5C0DE654-0AA7-43FA-AAD0-BEEEEEBF3F77}" dt="2020-04-28T19:49:46.037" v="1148" actId="20577"/>
          <ac:spMkLst>
            <pc:docMk/>
            <pc:sldMk cId="1212434453" sldId="307"/>
            <ac:spMk id="32" creationId="{CBFA0159-09B9-441C-8162-384968EA7BDB}"/>
          </ac:spMkLst>
        </pc:spChg>
        <pc:spChg chg="add mod">
          <ac:chgData name="Maria Rauf  Mahsood" userId="ea5ee48a-2e40-45e3-9a7e-9331dd1389af" providerId="ADAL" clId="{5C0DE654-0AA7-43FA-AAD0-BEEEEEBF3F77}" dt="2020-04-28T19:49:58.947" v="1156" actId="20577"/>
          <ac:spMkLst>
            <pc:docMk/>
            <pc:sldMk cId="1212434453" sldId="307"/>
            <ac:spMk id="33" creationId="{E55574EF-BB7A-4B71-91F5-340D4AB7A347}"/>
          </ac:spMkLst>
        </pc:spChg>
        <pc:spChg chg="add mod">
          <ac:chgData name="Maria Rauf  Mahsood" userId="ea5ee48a-2e40-45e3-9a7e-9331dd1389af" providerId="ADAL" clId="{5C0DE654-0AA7-43FA-AAD0-BEEEEEBF3F77}" dt="2020-04-28T19:50:39.570" v="1176" actId="1076"/>
          <ac:spMkLst>
            <pc:docMk/>
            <pc:sldMk cId="1212434453" sldId="307"/>
            <ac:spMk id="34" creationId="{D6710CC7-6AF1-47EB-89DF-DC2CE24141E1}"/>
          </ac:spMkLst>
        </pc:spChg>
        <pc:spChg chg="add mod">
          <ac:chgData name="Maria Rauf  Mahsood" userId="ea5ee48a-2e40-45e3-9a7e-9331dd1389af" providerId="ADAL" clId="{5C0DE654-0AA7-43FA-AAD0-BEEEEEBF3F77}" dt="2020-04-28T19:50:55.943" v="1184" actId="1076"/>
          <ac:spMkLst>
            <pc:docMk/>
            <pc:sldMk cId="1212434453" sldId="307"/>
            <ac:spMk id="35" creationId="{47584EE6-890F-45C9-AA68-7EEB6A475885}"/>
          </ac:spMkLst>
        </pc:spChg>
        <pc:spChg chg="add mod">
          <ac:chgData name="Maria Rauf  Mahsood" userId="ea5ee48a-2e40-45e3-9a7e-9331dd1389af" providerId="ADAL" clId="{5C0DE654-0AA7-43FA-AAD0-BEEEEEBF3F77}" dt="2020-04-28T19:51:52.708" v="1263" actId="122"/>
          <ac:spMkLst>
            <pc:docMk/>
            <pc:sldMk cId="1212434453" sldId="307"/>
            <ac:spMk id="36" creationId="{7A11EC3C-41EE-4D9C-A2DE-15C8C1291110}"/>
          </ac:spMkLst>
        </pc:spChg>
        <pc:picChg chg="del mod">
          <ac:chgData name="Maria Rauf  Mahsood" userId="ea5ee48a-2e40-45e3-9a7e-9331dd1389af" providerId="ADAL" clId="{5C0DE654-0AA7-43FA-AAD0-BEEEEEBF3F77}" dt="2020-04-28T19:48:36.093" v="1129" actId="478"/>
          <ac:picMkLst>
            <pc:docMk/>
            <pc:sldMk cId="1212434453" sldId="307"/>
            <ac:picMk id="5" creationId="{8A2B94D1-B049-4BED-BC22-5CB486011AEB}"/>
          </ac:picMkLst>
        </pc:picChg>
        <pc:picChg chg="add del mod">
          <ac:chgData name="Maria Rauf  Mahsood" userId="ea5ee48a-2e40-45e3-9a7e-9331dd1389af" providerId="ADAL" clId="{5C0DE654-0AA7-43FA-AAD0-BEEEEEBF3F77}" dt="2020-04-28T19:33:24.407" v="891" actId="478"/>
          <ac:picMkLst>
            <pc:docMk/>
            <pc:sldMk cId="1212434453" sldId="307"/>
            <ac:picMk id="6" creationId="{A382B2D9-A22C-48C5-AAB7-4B781AAC5041}"/>
          </ac:picMkLst>
        </pc:picChg>
        <pc:picChg chg="del mod ord">
          <ac:chgData name="Maria Rauf  Mahsood" userId="ea5ee48a-2e40-45e3-9a7e-9331dd1389af" providerId="ADAL" clId="{5C0DE654-0AA7-43FA-AAD0-BEEEEEBF3F77}" dt="2020-04-28T19:49:10.947" v="1136" actId="478"/>
          <ac:picMkLst>
            <pc:docMk/>
            <pc:sldMk cId="1212434453" sldId="307"/>
            <ac:picMk id="8" creationId="{A81E850C-0EF4-4F1A-BCD0-4A170F98303A}"/>
          </ac:picMkLst>
        </pc:picChg>
        <pc:picChg chg="add mod ord">
          <ac:chgData name="Maria Rauf  Mahsood" userId="ea5ee48a-2e40-45e3-9a7e-9331dd1389af" providerId="ADAL" clId="{5C0DE654-0AA7-43FA-AAD0-BEEEEEBF3F77}" dt="2020-04-28T19:48:00.845" v="1125" actId="167"/>
          <ac:picMkLst>
            <pc:docMk/>
            <pc:sldMk cId="1212434453" sldId="307"/>
            <ac:picMk id="16" creationId="{04451002-D5BA-41D6-BE81-9ABCBB727801}"/>
          </ac:picMkLst>
        </pc:picChg>
        <pc:picChg chg="mod">
          <ac:chgData name="Maria Rauf  Mahsood" userId="ea5ee48a-2e40-45e3-9a7e-9331dd1389af" providerId="ADAL" clId="{5C0DE654-0AA7-43FA-AAD0-BEEEEEBF3F77}" dt="2020-04-28T19:15:19.097" v="763" actId="1076"/>
          <ac:picMkLst>
            <pc:docMk/>
            <pc:sldMk cId="1212434453" sldId="307"/>
            <ac:picMk id="17" creationId="{8F2131AC-40CC-48AD-A39A-185E3577CE97}"/>
          </ac:picMkLst>
        </pc:picChg>
        <pc:picChg chg="add del mod">
          <ac:chgData name="Maria Rauf  Mahsood" userId="ea5ee48a-2e40-45e3-9a7e-9331dd1389af" providerId="ADAL" clId="{5C0DE654-0AA7-43FA-AAD0-BEEEEEBF3F77}" dt="2020-04-28T19:44:18.748" v="1099" actId="478"/>
          <ac:picMkLst>
            <pc:docMk/>
            <pc:sldMk cId="1212434453" sldId="307"/>
            <ac:picMk id="21" creationId="{558B41B9-1AD2-4847-9ACE-456201B03E33}"/>
          </ac:picMkLst>
        </pc:picChg>
        <pc:picChg chg="add del">
          <ac:chgData name="Maria Rauf  Mahsood" userId="ea5ee48a-2e40-45e3-9a7e-9331dd1389af" providerId="ADAL" clId="{5C0DE654-0AA7-43FA-AAD0-BEEEEEBF3F77}" dt="2020-04-28T19:45:30.363" v="1110"/>
          <ac:picMkLst>
            <pc:docMk/>
            <pc:sldMk cId="1212434453" sldId="307"/>
            <ac:picMk id="23" creationId="{7C038041-F9FB-4D02-9C0A-B8FFA1C9B92A}"/>
          </ac:picMkLst>
        </pc:picChg>
        <pc:picChg chg="add del">
          <ac:chgData name="Maria Rauf  Mahsood" userId="ea5ee48a-2e40-45e3-9a7e-9331dd1389af" providerId="ADAL" clId="{5C0DE654-0AA7-43FA-AAD0-BEEEEEBF3F77}" dt="2020-04-28T19:45:30.363" v="1110"/>
          <ac:picMkLst>
            <pc:docMk/>
            <pc:sldMk cId="1212434453" sldId="307"/>
            <ac:picMk id="24" creationId="{BE6496ED-8DEB-44A2-B970-44B729EF626D}"/>
          </ac:picMkLst>
        </pc:picChg>
        <pc:picChg chg="add mod">
          <ac:chgData name="Maria Rauf  Mahsood" userId="ea5ee48a-2e40-45e3-9a7e-9331dd1389af" providerId="ADAL" clId="{5C0DE654-0AA7-43FA-AAD0-BEEEEEBF3F77}" dt="2020-04-28T19:49:31.596" v="1143" actId="1076"/>
          <ac:picMkLst>
            <pc:docMk/>
            <pc:sldMk cId="1212434453" sldId="307"/>
            <ac:picMk id="30" creationId="{A557ED6B-BCF4-41B4-A33C-4424AB2AC139}"/>
          </ac:picMkLst>
        </pc:picChg>
        <pc:picChg chg="add mod">
          <ac:chgData name="Maria Rauf  Mahsood" userId="ea5ee48a-2e40-45e3-9a7e-9331dd1389af" providerId="ADAL" clId="{5C0DE654-0AA7-43FA-AAD0-BEEEEEBF3F77}" dt="2020-04-28T19:49:20.735" v="1140" actId="1076"/>
          <ac:picMkLst>
            <pc:docMk/>
            <pc:sldMk cId="1212434453" sldId="307"/>
            <ac:picMk id="31" creationId="{D86CB2C3-C682-4541-BA4A-A7156472B006}"/>
          </ac:picMkLst>
        </pc:picChg>
        <pc:cxnChg chg="del mod">
          <ac:chgData name="Maria Rauf  Mahsood" userId="ea5ee48a-2e40-45e3-9a7e-9331dd1389af" providerId="ADAL" clId="{5C0DE654-0AA7-43FA-AAD0-BEEEEEBF3F77}" dt="2020-04-28T19:48:41.992" v="1132" actId="478"/>
          <ac:cxnSpMkLst>
            <pc:docMk/>
            <pc:sldMk cId="1212434453" sldId="307"/>
            <ac:cxnSpMk id="11" creationId="{87F5AF0B-150A-4013-9B15-A727CF17ECA9}"/>
          </ac:cxnSpMkLst>
        </pc:cxnChg>
        <pc:cxnChg chg="del mod">
          <ac:chgData name="Maria Rauf  Mahsood" userId="ea5ee48a-2e40-45e3-9a7e-9331dd1389af" providerId="ADAL" clId="{5C0DE654-0AA7-43FA-AAD0-BEEEEEBF3F77}" dt="2020-04-28T19:48:43.641" v="1133" actId="478"/>
          <ac:cxnSpMkLst>
            <pc:docMk/>
            <pc:sldMk cId="1212434453" sldId="307"/>
            <ac:cxnSpMk id="12" creationId="{9245A73D-79A7-49AA-800D-BA10FC3E4B4B}"/>
          </ac:cxnSpMkLst>
        </pc:cxnChg>
        <pc:cxnChg chg="add del">
          <ac:chgData name="Maria Rauf  Mahsood" userId="ea5ee48a-2e40-45e3-9a7e-9331dd1389af" providerId="ADAL" clId="{5C0DE654-0AA7-43FA-AAD0-BEEEEEBF3F77}" dt="2020-04-28T19:45:30.363" v="1110"/>
          <ac:cxnSpMkLst>
            <pc:docMk/>
            <pc:sldMk cId="1212434453" sldId="307"/>
            <ac:cxnSpMk id="26" creationId="{BE227DE1-5642-4312-9400-61091022B794}"/>
          </ac:cxnSpMkLst>
        </pc:cxnChg>
        <pc:cxnChg chg="add del">
          <ac:chgData name="Maria Rauf  Mahsood" userId="ea5ee48a-2e40-45e3-9a7e-9331dd1389af" providerId="ADAL" clId="{5C0DE654-0AA7-43FA-AAD0-BEEEEEBF3F77}" dt="2020-04-28T19:45:30.363" v="1110"/>
          <ac:cxnSpMkLst>
            <pc:docMk/>
            <pc:sldMk cId="1212434453" sldId="307"/>
            <ac:cxnSpMk id="27" creationId="{E4075B1A-E7A6-453E-B00C-2BDB9A14CDEA}"/>
          </ac:cxnSpMkLst>
        </pc:cxnChg>
      </pc:sldChg>
      <pc:sldChg chg="modSp add">
        <pc:chgData name="Maria Rauf  Mahsood" userId="ea5ee48a-2e40-45e3-9a7e-9331dd1389af" providerId="ADAL" clId="{5C0DE654-0AA7-43FA-AAD0-BEEEEEBF3F77}" dt="2020-04-28T17:53:18.333" v="58" actId="20577"/>
        <pc:sldMkLst>
          <pc:docMk/>
          <pc:sldMk cId="2108003589" sldId="315"/>
        </pc:sldMkLst>
        <pc:spChg chg="mod">
          <ac:chgData name="Maria Rauf  Mahsood" userId="ea5ee48a-2e40-45e3-9a7e-9331dd1389af" providerId="ADAL" clId="{5C0DE654-0AA7-43FA-AAD0-BEEEEEBF3F77}" dt="2020-04-28T17:53:18.333" v="58" actId="20577"/>
          <ac:spMkLst>
            <pc:docMk/>
            <pc:sldMk cId="2108003589" sldId="315"/>
            <ac:spMk id="2" creationId="{3270DA61-9B23-4C4B-85C2-7F67CBFB2C3B}"/>
          </ac:spMkLst>
        </pc:spChg>
      </pc:sldChg>
      <pc:sldChg chg="add">
        <pc:chgData name="Maria Rauf  Mahsood" userId="ea5ee48a-2e40-45e3-9a7e-9331dd1389af" providerId="ADAL" clId="{5C0DE654-0AA7-43FA-AAD0-BEEEEEBF3F77}" dt="2020-04-28T19:33:20.337" v="890"/>
        <pc:sldMkLst>
          <pc:docMk/>
          <pc:sldMk cId="1744627686" sldId="318"/>
        </pc:sldMkLst>
      </pc:sldChg>
      <pc:sldChg chg="add del">
        <pc:chgData name="Maria Rauf  Mahsood" userId="ea5ee48a-2e40-45e3-9a7e-9331dd1389af" providerId="ADAL" clId="{5C0DE654-0AA7-43FA-AAD0-BEEEEEBF3F77}" dt="2020-04-28T19:33:17.796" v="889"/>
        <pc:sldMkLst>
          <pc:docMk/>
          <pc:sldMk cId="2569919561" sldId="318"/>
        </pc:sldMkLst>
      </pc:sldChg>
    </pc:docChg>
  </pc:docChgLst>
  <pc:docChgLst>
    <pc:chgData name="Hala Hosni Amin" userId="904d7871-33f7-4539-b1a7-6286caff5194" providerId="ADAL" clId="{79AE53D8-124C-4C63-A810-DC723B62F388}"/>
    <pc:docChg chg="undo custSel addSld delSld modSld addSection delSection modSection">
      <pc:chgData name="Hala Hosni Amin" userId="904d7871-33f7-4539-b1a7-6286caff5194" providerId="ADAL" clId="{79AE53D8-124C-4C63-A810-DC723B62F388}" dt="2020-04-29T18:57:03.399" v="2001" actId="2711"/>
      <pc:docMkLst>
        <pc:docMk/>
      </pc:docMkLst>
      <pc:sldChg chg="addSp modSp mod">
        <pc:chgData name="Hala Hosni Amin" userId="904d7871-33f7-4539-b1a7-6286caff5194" providerId="ADAL" clId="{79AE53D8-124C-4C63-A810-DC723B62F388}" dt="2020-04-29T18:55:53.233" v="1994" actId="20577"/>
        <pc:sldMkLst>
          <pc:docMk/>
          <pc:sldMk cId="0" sldId="256"/>
        </pc:sldMkLst>
        <pc:spChg chg="add mod">
          <ac:chgData name="Hala Hosni Amin" userId="904d7871-33f7-4539-b1a7-6286caff5194" providerId="ADAL" clId="{79AE53D8-124C-4C63-A810-DC723B62F388}" dt="2020-04-29T18:55:53.233" v="1994" actId="20577"/>
          <ac:spMkLst>
            <pc:docMk/>
            <pc:sldMk cId="0" sldId="256"/>
            <ac:spMk id="5" creationId="{14069A37-BDAD-4316-8FB0-518D17F3DFB3}"/>
          </ac:spMkLst>
        </pc:spChg>
        <pc:spChg chg="mod">
          <ac:chgData name="Hala Hosni Amin" userId="904d7871-33f7-4539-b1a7-6286caff5194" providerId="ADAL" clId="{79AE53D8-124C-4C63-A810-DC723B62F388}" dt="2020-04-28T21:43:09.186" v="1111" actId="403"/>
          <ac:spMkLst>
            <pc:docMk/>
            <pc:sldMk cId="0" sldId="256"/>
            <ac:spMk id="184" creationId="{00000000-0000-0000-0000-000000000000}"/>
          </ac:spMkLst>
        </pc:spChg>
        <pc:picChg chg="add">
          <ac:chgData name="Hala Hosni Amin" userId="904d7871-33f7-4539-b1a7-6286caff5194" providerId="ADAL" clId="{79AE53D8-124C-4C63-A810-DC723B62F388}" dt="2020-04-28T19:38:12.375" v="802"/>
          <ac:picMkLst>
            <pc:docMk/>
            <pc:sldMk cId="0" sldId="256"/>
            <ac:picMk id="3" creationId="{4C12893A-3458-4031-8311-4BB5D60F3946}"/>
          </ac:picMkLst>
        </pc:picChg>
        <pc:picChg chg="add mod">
          <ac:chgData name="Hala Hosni Amin" userId="904d7871-33f7-4539-b1a7-6286caff5194" providerId="ADAL" clId="{79AE53D8-124C-4C63-A810-DC723B62F388}" dt="2020-04-28T21:37:42.556" v="1031" actId="1076"/>
          <ac:picMkLst>
            <pc:docMk/>
            <pc:sldMk cId="0" sldId="256"/>
            <ac:picMk id="4" creationId="{1B6751C1-999F-4625-8227-BDFDC4D61BE9}"/>
          </ac:picMkLst>
        </pc:picChg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57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58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59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0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1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2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3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4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5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6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7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8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69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0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1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2"/>
        </pc:sldMkLst>
      </pc:sldChg>
      <pc:sldChg chg="modSp del mod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3"/>
        </pc:sldMkLst>
        <pc:spChg chg="mod">
          <ac:chgData name="Hala Hosni Amin" userId="904d7871-33f7-4539-b1a7-6286caff5194" providerId="ADAL" clId="{79AE53D8-124C-4C63-A810-DC723B62F388}" dt="2020-04-28T18:58:12.844" v="631" actId="113"/>
          <ac:spMkLst>
            <pc:docMk/>
            <pc:sldMk cId="0" sldId="273"/>
            <ac:spMk id="443" creationId="{00000000-0000-0000-0000-000000000000}"/>
          </ac:spMkLst>
        </pc:spChg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4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5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6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7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8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79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80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81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82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83"/>
        </pc:sldMkLst>
      </pc:sldChg>
      <pc:sldChg chg="del">
        <pc:chgData name="Hala Hosni Amin" userId="904d7871-33f7-4539-b1a7-6286caff5194" providerId="ADAL" clId="{79AE53D8-124C-4C63-A810-DC723B62F388}" dt="2020-04-29T09:18:03.922" v="1712" actId="47"/>
        <pc:sldMkLst>
          <pc:docMk/>
          <pc:sldMk cId="0" sldId="284"/>
        </pc:sldMkLst>
      </pc:sldChg>
      <pc:sldChg chg="addSp delSp modSp mod">
        <pc:chgData name="Hala Hosni Amin" userId="904d7871-33f7-4539-b1a7-6286caff5194" providerId="ADAL" clId="{79AE53D8-124C-4C63-A810-DC723B62F388}" dt="2020-04-29T18:56:46.257" v="2000" actId="2711"/>
        <pc:sldMkLst>
          <pc:docMk/>
          <pc:sldMk cId="2306755480" sldId="286"/>
        </pc:sldMkLst>
        <pc:spChg chg="add mod">
          <ac:chgData name="Hala Hosni Amin" userId="904d7871-33f7-4539-b1a7-6286caff5194" providerId="ADAL" clId="{79AE53D8-124C-4C63-A810-DC723B62F388}" dt="2020-04-29T18:56:46.257" v="2000" actId="2711"/>
          <ac:spMkLst>
            <pc:docMk/>
            <pc:sldMk cId="2306755480" sldId="286"/>
            <ac:spMk id="6" creationId="{CDABBF7A-D51F-4998-A27F-01AAE28A46C5}"/>
          </ac:spMkLst>
        </pc:spChg>
        <pc:graphicFrameChg chg="add del mod modGraphic">
          <ac:chgData name="Hala Hosni Amin" userId="904d7871-33f7-4539-b1a7-6286caff5194" providerId="ADAL" clId="{79AE53D8-124C-4C63-A810-DC723B62F388}" dt="2020-04-28T21:50:50.738" v="1150" actId="27309"/>
          <ac:graphicFrameMkLst>
            <pc:docMk/>
            <pc:sldMk cId="2306755480" sldId="286"/>
            <ac:graphicFrameMk id="3" creationId="{129D1E4B-FD4D-4BD4-86D4-D4ECE45AE4B9}"/>
          </ac:graphicFrameMkLst>
        </pc:graphicFrameChg>
        <pc:graphicFrameChg chg="add del">
          <ac:chgData name="Hala Hosni Amin" userId="904d7871-33f7-4539-b1a7-6286caff5194" providerId="ADAL" clId="{79AE53D8-124C-4C63-A810-DC723B62F388}" dt="2020-04-28T21:50:51.361" v="1151" actId="478"/>
          <ac:graphicFrameMkLst>
            <pc:docMk/>
            <pc:sldMk cId="2306755480" sldId="286"/>
            <ac:graphicFrameMk id="47" creationId="{20AA3301-8637-4EA8-BD03-BCED910789C0}"/>
          </ac:graphicFrameMkLst>
        </pc:graphicFrameChg>
        <pc:picChg chg="mod">
          <ac:chgData name="Hala Hosni Amin" userId="904d7871-33f7-4539-b1a7-6286caff5194" providerId="ADAL" clId="{79AE53D8-124C-4C63-A810-DC723B62F388}" dt="2020-04-29T17:07:45.656" v="1964" actId="1076"/>
          <ac:picMkLst>
            <pc:docMk/>
            <pc:sldMk cId="2306755480" sldId="286"/>
            <ac:picMk id="43" creationId="{85DBBBBE-F852-48B0-9D74-FA9DA52E15FF}"/>
          </ac:picMkLst>
        </pc:picChg>
      </pc:sldChg>
      <pc:sldChg chg="addSp modSp mod">
        <pc:chgData name="Hala Hosni Amin" userId="904d7871-33f7-4539-b1a7-6286caff5194" providerId="ADAL" clId="{79AE53D8-124C-4C63-A810-DC723B62F388}" dt="2020-04-29T18:57:03.399" v="2001" actId="2711"/>
        <pc:sldMkLst>
          <pc:docMk/>
          <pc:sldMk cId="859434794" sldId="287"/>
        </pc:sldMkLst>
        <pc:spChg chg="add mod">
          <ac:chgData name="Hala Hosni Amin" userId="904d7871-33f7-4539-b1a7-6286caff5194" providerId="ADAL" clId="{79AE53D8-124C-4C63-A810-DC723B62F388}" dt="2020-04-29T18:57:03.399" v="2001" actId="2711"/>
          <ac:spMkLst>
            <pc:docMk/>
            <pc:sldMk cId="859434794" sldId="287"/>
            <ac:spMk id="4" creationId="{2E6CC508-9F69-41D9-B5CA-3207BDA345FC}"/>
          </ac:spMkLst>
        </pc:spChg>
      </pc:sldChg>
      <pc:sldChg chg="del">
        <pc:chgData name="Hala Hosni Amin" userId="904d7871-33f7-4539-b1a7-6286caff5194" providerId="ADAL" clId="{79AE53D8-124C-4C63-A810-DC723B62F388}" dt="2020-04-28T21:58:02.883" v="1160" actId="47"/>
        <pc:sldMkLst>
          <pc:docMk/>
          <pc:sldMk cId="1011807258" sldId="289"/>
        </pc:sldMkLst>
      </pc:sldChg>
      <pc:sldChg chg="addSp delSp modSp mod">
        <pc:chgData name="Hala Hosni Amin" userId="904d7871-33f7-4539-b1a7-6286caff5194" providerId="ADAL" clId="{79AE53D8-124C-4C63-A810-DC723B62F388}" dt="2020-04-28T22:35:13.238" v="1558" actId="404"/>
        <pc:sldMkLst>
          <pc:docMk/>
          <pc:sldMk cId="3356533402" sldId="290"/>
        </pc:sldMkLst>
        <pc:spChg chg="mod">
          <ac:chgData name="Hala Hosni Amin" userId="904d7871-33f7-4539-b1a7-6286caff5194" providerId="ADAL" clId="{79AE53D8-124C-4C63-A810-DC723B62F388}" dt="2020-04-28T21:46:01.895" v="1121" actId="20577"/>
          <ac:spMkLst>
            <pc:docMk/>
            <pc:sldMk cId="3356533402" sldId="290"/>
            <ac:spMk id="2" creationId="{00000000-0000-0000-0000-000000000000}"/>
          </ac:spMkLst>
        </pc:spChg>
        <pc:spChg chg="mod">
          <ac:chgData name="Hala Hosni Amin" userId="904d7871-33f7-4539-b1a7-6286caff5194" providerId="ADAL" clId="{79AE53D8-124C-4C63-A810-DC723B62F388}" dt="2020-04-28T22:35:13.238" v="1558" actId="404"/>
          <ac:spMkLst>
            <pc:docMk/>
            <pc:sldMk cId="3356533402" sldId="290"/>
            <ac:spMk id="3" creationId="{00000000-0000-0000-0000-000000000000}"/>
          </ac:spMkLst>
        </pc:spChg>
        <pc:spChg chg="add">
          <ac:chgData name="Hala Hosni Amin" userId="904d7871-33f7-4539-b1a7-6286caff5194" providerId="ADAL" clId="{79AE53D8-124C-4C63-A810-DC723B62F388}" dt="2020-04-28T22:29:45.179" v="1518"/>
          <ac:spMkLst>
            <pc:docMk/>
            <pc:sldMk cId="3356533402" sldId="290"/>
            <ac:spMk id="8" creationId="{3F9E5D79-00D6-495E-A044-25271DA515DC}"/>
          </ac:spMkLst>
        </pc:spChg>
        <pc:spChg chg="add">
          <ac:chgData name="Hala Hosni Amin" userId="904d7871-33f7-4539-b1a7-6286caff5194" providerId="ADAL" clId="{79AE53D8-124C-4C63-A810-DC723B62F388}" dt="2020-04-28T22:29:45.179" v="1518"/>
          <ac:spMkLst>
            <pc:docMk/>
            <pc:sldMk cId="3356533402" sldId="290"/>
            <ac:spMk id="9" creationId="{4A0CAE58-AA09-48D6-9420-623604C375CF}"/>
          </ac:spMkLst>
        </pc:spChg>
        <pc:spChg chg="add">
          <ac:chgData name="Hala Hosni Amin" userId="904d7871-33f7-4539-b1a7-6286caff5194" providerId="ADAL" clId="{79AE53D8-124C-4C63-A810-DC723B62F388}" dt="2020-04-28T22:29:45.179" v="1518"/>
          <ac:spMkLst>
            <pc:docMk/>
            <pc:sldMk cId="3356533402" sldId="290"/>
            <ac:spMk id="10" creationId="{7965DF06-D83B-495B-9F2B-37F58162EEBA}"/>
          </ac:spMkLst>
        </pc:spChg>
        <pc:spChg chg="add">
          <ac:chgData name="Hala Hosni Amin" userId="904d7871-33f7-4539-b1a7-6286caff5194" providerId="ADAL" clId="{79AE53D8-124C-4C63-A810-DC723B62F388}" dt="2020-04-28T22:29:45.179" v="1518"/>
          <ac:spMkLst>
            <pc:docMk/>
            <pc:sldMk cId="3356533402" sldId="290"/>
            <ac:spMk id="11" creationId="{DECBBABB-9D9D-46D1-AE86-D68A00D994F9}"/>
          </ac:spMkLst>
        </pc:spChg>
        <pc:grpChg chg="add del mod">
          <ac:chgData name="Hala Hosni Amin" userId="904d7871-33f7-4539-b1a7-6286caff5194" providerId="ADAL" clId="{79AE53D8-124C-4C63-A810-DC723B62F388}" dt="2020-04-28T22:31:40.750" v="1538" actId="478"/>
          <ac:grpSpMkLst>
            <pc:docMk/>
            <pc:sldMk cId="3356533402" sldId="290"/>
            <ac:grpSpMk id="6" creationId="{1ADDE904-2CD5-486B-9195-5A5B0459E89D}"/>
          </ac:grpSpMkLst>
        </pc:grpChg>
        <pc:grpChg chg="add del mod">
          <ac:chgData name="Hala Hosni Amin" userId="904d7871-33f7-4539-b1a7-6286caff5194" providerId="ADAL" clId="{79AE53D8-124C-4C63-A810-DC723B62F388}" dt="2020-04-28T22:31:39.112" v="1537" actId="478"/>
          <ac:grpSpMkLst>
            <pc:docMk/>
            <pc:sldMk cId="3356533402" sldId="290"/>
            <ac:grpSpMk id="7" creationId="{44FA0BA4-AAD1-4679-96A3-920920A36522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12" creationId="{7BD588EB-F491-42E2-B787-46BD98C308BC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17" creationId="{3725AA3F-AF22-44FB-8270-98EE97A2BC8B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22" creationId="{FC07EEE3-3CD2-4FF0-B20F-60AD871E2C20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27" creationId="{E5C07F67-4D05-47B6-84E7-41DCF017AD7F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32" creationId="{514EB64D-7D3D-4966-9EEF-2564773236AE}"/>
          </ac:grpSpMkLst>
        </pc:grpChg>
        <pc:grpChg chg="add del mod">
          <ac:chgData name="Hala Hosni Amin" userId="904d7871-33f7-4539-b1a7-6286caff5194" providerId="ADAL" clId="{79AE53D8-124C-4C63-A810-DC723B62F388}" dt="2020-04-28T22:34:24.426" v="1553" actId="478"/>
          <ac:grpSpMkLst>
            <pc:docMk/>
            <pc:sldMk cId="3356533402" sldId="290"/>
            <ac:grpSpMk id="37" creationId="{D74EEB02-FCCF-482E-B201-222864841DB1}"/>
          </ac:grpSpMkLst>
        </pc:grpChg>
        <pc:grpChg chg="add del mod">
          <ac:chgData name="Hala Hosni Amin" userId="904d7871-33f7-4539-b1a7-6286caff5194" providerId="ADAL" clId="{79AE53D8-124C-4C63-A810-DC723B62F388}" dt="2020-04-28T22:34:14.181" v="1551" actId="478"/>
          <ac:grpSpMkLst>
            <pc:docMk/>
            <pc:sldMk cId="3356533402" sldId="290"/>
            <ac:grpSpMk id="42" creationId="{E387E0AD-0561-4096-8373-CAB810DFB20A}"/>
          </ac:grpSpMkLst>
        </pc:grpChg>
        <pc:grpChg chg="add del mod">
          <ac:chgData name="Hala Hosni Amin" userId="904d7871-33f7-4539-b1a7-6286caff5194" providerId="ADAL" clId="{79AE53D8-124C-4C63-A810-DC723B62F388}" dt="2020-04-28T22:32:33.015" v="1548" actId="478"/>
          <ac:grpSpMkLst>
            <pc:docMk/>
            <pc:sldMk cId="3356533402" sldId="290"/>
            <ac:grpSpMk id="47" creationId="{49C6F88E-0CE1-40BF-B49D-6C3DB85C7D1C}"/>
          </ac:grpSpMkLst>
        </pc:grpChg>
        <pc:grpChg chg="add del mod">
          <ac:chgData name="Hala Hosni Amin" userId="904d7871-33f7-4539-b1a7-6286caff5194" providerId="ADAL" clId="{79AE53D8-124C-4C63-A810-DC723B62F388}" dt="2020-04-28T22:34:16.070" v="1552" actId="478"/>
          <ac:grpSpMkLst>
            <pc:docMk/>
            <pc:sldMk cId="3356533402" sldId="290"/>
            <ac:grpSpMk id="52" creationId="{03C5E9EE-5572-40AA-A8A5-F1EA67A3E366}"/>
          </ac:grpSpMkLst>
        </pc:grpChg>
        <pc:graphicFrameChg chg="add del mod">
          <ac:chgData name="Hala Hosni Amin" userId="904d7871-33f7-4539-b1a7-6286caff5194" providerId="ADAL" clId="{79AE53D8-124C-4C63-A810-DC723B62F388}" dt="2020-04-28T22:31:36.099" v="1536" actId="478"/>
          <ac:graphicFrameMkLst>
            <pc:docMk/>
            <pc:sldMk cId="3356533402" sldId="290"/>
            <ac:graphicFrameMk id="5" creationId="{5DAC33A0-C45F-4D53-858A-78370B0AD22B}"/>
          </ac:graphicFrameMkLst>
        </pc:graphicFrameChg>
      </pc:sldChg>
      <pc:sldChg chg="modSp mod">
        <pc:chgData name="Hala Hosni Amin" userId="904d7871-33f7-4539-b1a7-6286caff5194" providerId="ADAL" clId="{79AE53D8-124C-4C63-A810-DC723B62F388}" dt="2020-04-28T22:06:26.046" v="1337" actId="404"/>
        <pc:sldMkLst>
          <pc:docMk/>
          <pc:sldMk cId="3349898017" sldId="291"/>
        </pc:sldMkLst>
        <pc:spChg chg="mod">
          <ac:chgData name="Hala Hosni Amin" userId="904d7871-33f7-4539-b1a7-6286caff5194" providerId="ADAL" clId="{79AE53D8-124C-4C63-A810-DC723B62F388}" dt="2020-04-28T22:06:26.046" v="1337" actId="404"/>
          <ac:spMkLst>
            <pc:docMk/>
            <pc:sldMk cId="3349898017" sldId="291"/>
            <ac:spMk id="6" creationId="{12CDBF36-487C-4A9F-885F-7BCFC232DAAC}"/>
          </ac:spMkLst>
        </pc:spChg>
      </pc:sldChg>
      <pc:sldChg chg="del">
        <pc:chgData name="Hala Hosni Amin" userId="904d7871-33f7-4539-b1a7-6286caff5194" providerId="ADAL" clId="{79AE53D8-124C-4C63-A810-DC723B62F388}" dt="2020-04-28T21:58:52.494" v="1161" actId="47"/>
        <pc:sldMkLst>
          <pc:docMk/>
          <pc:sldMk cId="595744517" sldId="293"/>
        </pc:sldMkLst>
      </pc:sldChg>
      <pc:sldChg chg="modSp mod">
        <pc:chgData name="Hala Hosni Amin" userId="904d7871-33f7-4539-b1a7-6286caff5194" providerId="ADAL" clId="{79AE53D8-124C-4C63-A810-DC723B62F388}" dt="2020-04-28T22:12:42.293" v="1396" actId="2711"/>
        <pc:sldMkLst>
          <pc:docMk/>
          <pc:sldMk cId="792259183" sldId="295"/>
        </pc:sldMkLst>
        <pc:spChg chg="mod">
          <ac:chgData name="Hala Hosni Amin" userId="904d7871-33f7-4539-b1a7-6286caff5194" providerId="ADAL" clId="{79AE53D8-124C-4C63-A810-DC723B62F388}" dt="2020-04-28T22:03:37.829" v="1299" actId="403"/>
          <ac:spMkLst>
            <pc:docMk/>
            <pc:sldMk cId="792259183" sldId="295"/>
            <ac:spMk id="2" creationId="{00000000-0000-0000-0000-000000000000}"/>
          </ac:spMkLst>
        </pc:spChg>
        <pc:spChg chg="mod">
          <ac:chgData name="Hala Hosni Amin" userId="904d7871-33f7-4539-b1a7-6286caff5194" providerId="ADAL" clId="{79AE53D8-124C-4C63-A810-DC723B62F388}" dt="2020-04-28T22:11:31.030" v="1386" actId="20577"/>
          <ac:spMkLst>
            <pc:docMk/>
            <pc:sldMk cId="792259183" sldId="295"/>
            <ac:spMk id="25" creationId="{00000000-0000-0000-0000-000000000000}"/>
          </ac:spMkLst>
        </pc:spChg>
        <pc:spChg chg="mod">
          <ac:chgData name="Hala Hosni Amin" userId="904d7871-33f7-4539-b1a7-6286caff5194" providerId="ADAL" clId="{79AE53D8-124C-4C63-A810-DC723B62F388}" dt="2020-04-28T22:11:46.483" v="1388" actId="2711"/>
          <ac:spMkLst>
            <pc:docMk/>
            <pc:sldMk cId="792259183" sldId="295"/>
            <ac:spMk id="26" creationId="{00000000-0000-0000-0000-000000000000}"/>
          </ac:spMkLst>
        </pc:spChg>
        <pc:spChg chg="mod">
          <ac:chgData name="Hala Hosni Amin" userId="904d7871-33f7-4539-b1a7-6286caff5194" providerId="ADAL" clId="{79AE53D8-124C-4C63-A810-DC723B62F388}" dt="2020-04-28T22:12:13.288" v="1392" actId="2711"/>
          <ac:spMkLst>
            <pc:docMk/>
            <pc:sldMk cId="792259183" sldId="295"/>
            <ac:spMk id="27" creationId="{00000000-0000-0000-0000-000000000000}"/>
          </ac:spMkLst>
        </pc:spChg>
        <pc:spChg chg="mod">
          <ac:chgData name="Hala Hosni Amin" userId="904d7871-33f7-4539-b1a7-6286caff5194" providerId="ADAL" clId="{79AE53D8-124C-4C63-A810-DC723B62F388}" dt="2020-04-28T22:12:17.664" v="1393" actId="2711"/>
          <ac:spMkLst>
            <pc:docMk/>
            <pc:sldMk cId="792259183" sldId="295"/>
            <ac:spMk id="28" creationId="{00000000-0000-0000-0000-000000000000}"/>
          </ac:spMkLst>
        </pc:spChg>
        <pc:graphicFrameChg chg="mod">
          <ac:chgData name="Hala Hosni Amin" userId="904d7871-33f7-4539-b1a7-6286caff5194" providerId="ADAL" clId="{79AE53D8-124C-4C63-A810-DC723B62F388}" dt="2020-04-28T22:12:42.293" v="1396" actId="2711"/>
          <ac:graphicFrameMkLst>
            <pc:docMk/>
            <pc:sldMk cId="792259183" sldId="295"/>
            <ac:graphicFrameMk id="11" creationId="{00000000-0000-0000-0000-000000000000}"/>
          </ac:graphicFrameMkLst>
        </pc:graphicFrameChg>
      </pc:sldChg>
      <pc:sldChg chg="addSp delSp modSp del mod">
        <pc:chgData name="Hala Hosni Amin" userId="904d7871-33f7-4539-b1a7-6286caff5194" providerId="ADAL" clId="{79AE53D8-124C-4C63-A810-DC723B62F388}" dt="2020-04-28T21:53:00.448" v="1157" actId="2696"/>
        <pc:sldMkLst>
          <pc:docMk/>
          <pc:sldMk cId="1460039343" sldId="296"/>
        </pc:sldMkLst>
        <pc:spChg chg="mod">
          <ac:chgData name="Hala Hosni Amin" userId="904d7871-33f7-4539-b1a7-6286caff5194" providerId="ADAL" clId="{79AE53D8-124C-4C63-A810-DC723B62F388}" dt="2020-04-28T16:53:56.131" v="284" actId="403"/>
          <ac:spMkLst>
            <pc:docMk/>
            <pc:sldMk cId="1460039343" sldId="296"/>
            <ac:spMk id="2" creationId="{00000000-0000-0000-0000-000000000000}"/>
          </ac:spMkLst>
        </pc:spChg>
        <pc:spChg chg="del mod">
          <ac:chgData name="Hala Hosni Amin" userId="904d7871-33f7-4539-b1a7-6286caff5194" providerId="ADAL" clId="{79AE53D8-124C-4C63-A810-DC723B62F388}" dt="2020-04-28T18:26:03.949" v="301" actId="478"/>
          <ac:spMkLst>
            <pc:docMk/>
            <pc:sldMk cId="1460039343" sldId="296"/>
            <ac:spMk id="3" creationId="{00000000-0000-0000-0000-000000000000}"/>
          </ac:spMkLst>
        </pc:spChg>
        <pc:spChg chg="add mod">
          <ac:chgData name="Hala Hosni Amin" userId="904d7871-33f7-4539-b1a7-6286caff5194" providerId="ADAL" clId="{79AE53D8-124C-4C63-A810-DC723B62F388}" dt="2020-04-28T18:44:29.848" v="562" actId="404"/>
          <ac:spMkLst>
            <pc:docMk/>
            <pc:sldMk cId="1460039343" sldId="296"/>
            <ac:spMk id="6" creationId="{4E4A29B6-93CA-4AE9-9172-0091C2A0D4DC}"/>
          </ac:spMkLst>
        </pc:spChg>
      </pc:sldChg>
      <pc:sldChg chg="addSp delSp modSp mod">
        <pc:chgData name="Hala Hosni Amin" userId="904d7871-33f7-4539-b1a7-6286caff5194" providerId="ADAL" clId="{79AE53D8-124C-4C63-A810-DC723B62F388}" dt="2020-04-29T09:01:45.127" v="1673" actId="2085"/>
        <pc:sldMkLst>
          <pc:docMk/>
          <pc:sldMk cId="3461821899" sldId="297"/>
        </pc:sldMkLst>
        <pc:spChg chg="add mod">
          <ac:chgData name="Hala Hosni Amin" userId="904d7871-33f7-4539-b1a7-6286caff5194" providerId="ADAL" clId="{79AE53D8-124C-4C63-A810-DC723B62F388}" dt="2020-04-28T22:08:10.498" v="1366" actId="1076"/>
          <ac:spMkLst>
            <pc:docMk/>
            <pc:sldMk cId="3461821899" sldId="297"/>
            <ac:spMk id="3" creationId="{C1826024-D61B-469F-985A-FD7DE5E98795}"/>
          </ac:spMkLst>
        </pc:spChg>
        <pc:graphicFrameChg chg="del">
          <ac:chgData name="Hala Hosni Amin" userId="904d7871-33f7-4539-b1a7-6286caff5194" providerId="ADAL" clId="{79AE53D8-124C-4C63-A810-DC723B62F388}" dt="2020-04-29T09:00:57.417" v="1668" actId="478"/>
          <ac:graphicFrameMkLst>
            <pc:docMk/>
            <pc:sldMk cId="3461821899" sldId="297"/>
            <ac:graphicFrameMk id="5" creationId="{E781057E-F55C-4938-AD2A-291BF30A70A2}"/>
          </ac:graphicFrameMkLst>
        </pc:graphicFrameChg>
        <pc:graphicFrameChg chg="mod">
          <ac:chgData name="Hala Hosni Amin" userId="904d7871-33f7-4539-b1a7-6286caff5194" providerId="ADAL" clId="{79AE53D8-124C-4C63-A810-DC723B62F388}" dt="2020-04-29T09:01:08.376" v="1671" actId="1076"/>
          <ac:graphicFrameMkLst>
            <pc:docMk/>
            <pc:sldMk cId="3461821899" sldId="297"/>
            <ac:graphicFrameMk id="6" creationId="{7ABBE1DD-D7E5-4B4D-9970-4BDA2E816F01}"/>
          </ac:graphicFrameMkLst>
        </pc:graphicFrameChg>
        <pc:graphicFrameChg chg="mod">
          <ac:chgData name="Hala Hosni Amin" userId="904d7871-33f7-4539-b1a7-6286caff5194" providerId="ADAL" clId="{79AE53D8-124C-4C63-A810-DC723B62F388}" dt="2020-04-28T22:07:54.210" v="1362" actId="1076"/>
          <ac:graphicFrameMkLst>
            <pc:docMk/>
            <pc:sldMk cId="3461821899" sldId="297"/>
            <ac:graphicFrameMk id="7" creationId="{4AFD8715-6C8F-4E06-94C3-4A74F6061870}"/>
          </ac:graphicFrameMkLst>
        </pc:graphicFrameChg>
        <pc:graphicFrameChg chg="add mod modGraphic">
          <ac:chgData name="Hala Hosni Amin" userId="904d7871-33f7-4539-b1a7-6286caff5194" providerId="ADAL" clId="{79AE53D8-124C-4C63-A810-DC723B62F388}" dt="2020-04-29T08:58:05.803" v="1656" actId="1076"/>
          <ac:graphicFrameMkLst>
            <pc:docMk/>
            <pc:sldMk cId="3461821899" sldId="297"/>
            <ac:graphicFrameMk id="10" creationId="{0E272D40-C02A-46E2-8A5C-D39639C3A924}"/>
          </ac:graphicFrameMkLst>
        </pc:graphicFrameChg>
        <pc:graphicFrameChg chg="mod">
          <ac:chgData name="Hala Hosni Amin" userId="904d7871-33f7-4539-b1a7-6286caff5194" providerId="ADAL" clId="{79AE53D8-124C-4C63-A810-DC723B62F388}" dt="2020-04-28T22:07:47.666" v="1357" actId="1076"/>
          <ac:graphicFrameMkLst>
            <pc:docMk/>
            <pc:sldMk cId="3461821899" sldId="297"/>
            <ac:graphicFrameMk id="10" creationId="{178FE67F-534C-4E1D-9A6A-C05274679E27}"/>
          </ac:graphicFrameMkLst>
        </pc:graphicFrameChg>
        <pc:graphicFrameChg chg="add mod modGraphic">
          <ac:chgData name="Hala Hosni Amin" userId="904d7871-33f7-4539-b1a7-6286caff5194" providerId="ADAL" clId="{79AE53D8-124C-4C63-A810-DC723B62F388}" dt="2020-04-29T08:58:20.131" v="1658" actId="2085"/>
          <ac:graphicFrameMkLst>
            <pc:docMk/>
            <pc:sldMk cId="3461821899" sldId="297"/>
            <ac:graphicFrameMk id="12" creationId="{029C4EE1-BB70-4621-8916-F830E95C0791}"/>
          </ac:graphicFrameMkLst>
        </pc:graphicFrameChg>
        <pc:graphicFrameChg chg="add mod modGraphic">
          <ac:chgData name="Hala Hosni Amin" userId="904d7871-33f7-4539-b1a7-6286caff5194" providerId="ADAL" clId="{79AE53D8-124C-4C63-A810-DC723B62F388}" dt="2020-04-29T09:01:45.127" v="1673" actId="2085"/>
          <ac:graphicFrameMkLst>
            <pc:docMk/>
            <pc:sldMk cId="3461821899" sldId="297"/>
            <ac:graphicFrameMk id="14" creationId="{E6FA22AB-A25C-4CB7-93D3-3503EFACA550}"/>
          </ac:graphicFrameMkLst>
        </pc:graphicFrameChg>
        <pc:picChg chg="del">
          <ac:chgData name="Hala Hosni Amin" userId="904d7871-33f7-4539-b1a7-6286caff5194" providerId="ADAL" clId="{79AE53D8-124C-4C63-A810-DC723B62F388}" dt="2020-04-29T08:56:38.255" v="1627" actId="478"/>
          <ac:picMkLst>
            <pc:docMk/>
            <pc:sldMk cId="3461821899" sldId="297"/>
            <ac:picMk id="4" creationId="{4AFD8715-6C8F-4E06-94C3-4A74F6061870}"/>
          </ac:picMkLst>
        </pc:picChg>
        <pc:picChg chg="del">
          <ac:chgData name="Hala Hosni Amin" userId="904d7871-33f7-4539-b1a7-6286caff5194" providerId="ADAL" clId="{79AE53D8-124C-4C63-A810-DC723B62F388}" dt="2020-04-29T08:57:02.816" v="1638" actId="478"/>
          <ac:picMkLst>
            <pc:docMk/>
            <pc:sldMk cId="3461821899" sldId="297"/>
            <ac:picMk id="9" creationId="{178FE67F-534C-4E1D-9A6A-C05274679E27}"/>
          </ac:picMkLst>
        </pc:picChg>
        <pc:cxnChg chg="mod">
          <ac:chgData name="Hala Hosni Amin" userId="904d7871-33f7-4539-b1a7-6286caff5194" providerId="ADAL" clId="{79AE53D8-124C-4C63-A810-DC723B62F388}" dt="2020-04-28T22:07:59.666" v="1363" actId="1076"/>
          <ac:cxnSpMkLst>
            <pc:docMk/>
            <pc:sldMk cId="3461821899" sldId="297"/>
            <ac:cxnSpMk id="39" creationId="{BDB3BFF2-5665-4E6B-8524-EF28C2BBAC70}"/>
          </ac:cxnSpMkLst>
        </pc:cxnChg>
      </pc:sldChg>
      <pc:sldChg chg="delSp mod">
        <pc:chgData name="Hala Hosni Amin" userId="904d7871-33f7-4539-b1a7-6286caff5194" providerId="ADAL" clId="{79AE53D8-124C-4C63-A810-DC723B62F388}" dt="2020-04-29T18:44:56.581" v="1992" actId="478"/>
        <pc:sldMkLst>
          <pc:docMk/>
          <pc:sldMk cId="1843364976" sldId="299"/>
        </pc:sldMkLst>
        <pc:spChg chg="del">
          <ac:chgData name="Hala Hosni Amin" userId="904d7871-33f7-4539-b1a7-6286caff5194" providerId="ADAL" clId="{79AE53D8-124C-4C63-A810-DC723B62F388}" dt="2020-04-29T18:44:56.581" v="1992" actId="478"/>
          <ac:spMkLst>
            <pc:docMk/>
            <pc:sldMk cId="1843364976" sldId="299"/>
            <ac:spMk id="14" creationId="{CD29E063-6A45-44D5-9A95-4B11E31BD72D}"/>
          </ac:spMkLst>
        </pc:spChg>
      </pc:sldChg>
      <pc:sldChg chg="modSp mod">
        <pc:chgData name="Hala Hosni Amin" userId="904d7871-33f7-4539-b1a7-6286caff5194" providerId="ADAL" clId="{79AE53D8-124C-4C63-A810-DC723B62F388}" dt="2020-04-29T09:02:49.909" v="1680" actId="1076"/>
        <pc:sldMkLst>
          <pc:docMk/>
          <pc:sldMk cId="3184847298" sldId="300"/>
        </pc:sldMkLst>
        <pc:spChg chg="mod">
          <ac:chgData name="Hala Hosni Amin" userId="904d7871-33f7-4539-b1a7-6286caff5194" providerId="ADAL" clId="{79AE53D8-124C-4C63-A810-DC723B62F388}" dt="2020-04-29T09:02:29.880" v="1675" actId="1076"/>
          <ac:spMkLst>
            <pc:docMk/>
            <pc:sldMk cId="3184847298" sldId="300"/>
            <ac:spMk id="3" creationId="{CC854A1F-3E4F-48BA-B604-B10C80F3EF5C}"/>
          </ac:spMkLst>
        </pc:spChg>
        <pc:spChg chg="mod">
          <ac:chgData name="Hala Hosni Amin" userId="904d7871-33f7-4539-b1a7-6286caff5194" providerId="ADAL" clId="{79AE53D8-124C-4C63-A810-DC723B62F388}" dt="2020-04-29T09:02:49.909" v="1680" actId="1076"/>
          <ac:spMkLst>
            <pc:docMk/>
            <pc:sldMk cId="3184847298" sldId="300"/>
            <ac:spMk id="19" creationId="{504A575B-002A-4865-9635-1AC8C9711599}"/>
          </ac:spMkLst>
        </pc:spChg>
        <pc:picChg chg="mod">
          <ac:chgData name="Hala Hosni Amin" userId="904d7871-33f7-4539-b1a7-6286caff5194" providerId="ADAL" clId="{79AE53D8-124C-4C63-A810-DC723B62F388}" dt="2020-04-29T09:02:36.941" v="1677" actId="1076"/>
          <ac:picMkLst>
            <pc:docMk/>
            <pc:sldMk cId="3184847298" sldId="300"/>
            <ac:picMk id="18" creationId="{7882B309-F1B0-4D44-8F4F-C47F2CFD8133}"/>
          </ac:picMkLst>
        </pc:picChg>
      </pc:sldChg>
      <pc:sldChg chg="addSp delSp modSp mod">
        <pc:chgData name="Hala Hosni Amin" userId="904d7871-33f7-4539-b1a7-6286caff5194" providerId="ADAL" clId="{79AE53D8-124C-4C63-A810-DC723B62F388}" dt="2020-04-29T09:14:43.543" v="1707" actId="1076"/>
        <pc:sldMkLst>
          <pc:docMk/>
          <pc:sldMk cId="428647505" sldId="301"/>
        </pc:sldMkLst>
        <pc:spChg chg="add mod">
          <ac:chgData name="Hala Hosni Amin" userId="904d7871-33f7-4539-b1a7-6286caff5194" providerId="ADAL" clId="{79AE53D8-124C-4C63-A810-DC723B62F388}" dt="2020-04-29T09:14:43.543" v="1707" actId="1076"/>
          <ac:spMkLst>
            <pc:docMk/>
            <pc:sldMk cId="428647505" sldId="301"/>
            <ac:spMk id="6" creationId="{CCE60C73-3D0B-492C-BCEE-712698FDE22A}"/>
          </ac:spMkLst>
        </pc:spChg>
        <pc:spChg chg="add mod">
          <ac:chgData name="Hala Hosni Amin" userId="904d7871-33f7-4539-b1a7-6286caff5194" providerId="ADAL" clId="{79AE53D8-124C-4C63-A810-DC723B62F388}" dt="2020-04-29T09:14:13.563" v="1698" actId="1076"/>
          <ac:spMkLst>
            <pc:docMk/>
            <pc:sldMk cId="428647505" sldId="301"/>
            <ac:spMk id="7" creationId="{002A28BA-6ABB-4B86-A621-E7B69ECC49B2}"/>
          </ac:spMkLst>
        </pc:spChg>
        <pc:spChg chg="add del mod">
          <ac:chgData name="Hala Hosni Amin" userId="904d7871-33f7-4539-b1a7-6286caff5194" providerId="ADAL" clId="{79AE53D8-124C-4C63-A810-DC723B62F388}" dt="2020-04-29T09:13:30.829" v="1693" actId="478"/>
          <ac:spMkLst>
            <pc:docMk/>
            <pc:sldMk cId="428647505" sldId="301"/>
            <ac:spMk id="13" creationId="{1BB42CD8-BD12-4800-9F9E-B7956E4FB2C8}"/>
          </ac:spMkLst>
        </pc:spChg>
        <pc:cxnChg chg="add mod">
          <ac:chgData name="Hala Hosni Amin" userId="904d7871-33f7-4539-b1a7-6286caff5194" providerId="ADAL" clId="{79AE53D8-124C-4C63-A810-DC723B62F388}" dt="2020-04-29T09:14:13.563" v="1698" actId="1076"/>
          <ac:cxnSpMkLst>
            <pc:docMk/>
            <pc:sldMk cId="428647505" sldId="301"/>
            <ac:cxnSpMk id="14" creationId="{4F21355C-5968-456E-A201-8C7263734CA4}"/>
          </ac:cxnSpMkLst>
        </pc:cxnChg>
      </pc:sldChg>
      <pc:sldChg chg="addSp delSp modSp del mod">
        <pc:chgData name="Hala Hosni Amin" userId="904d7871-33f7-4539-b1a7-6286caff5194" providerId="ADAL" clId="{79AE53D8-124C-4C63-A810-DC723B62F388}" dt="2020-04-28T21:45:45.775" v="1118" actId="2696"/>
        <pc:sldMkLst>
          <pc:docMk/>
          <pc:sldMk cId="1919520764" sldId="304"/>
        </pc:sldMkLst>
        <pc:spChg chg="del">
          <ac:chgData name="Hala Hosni Amin" userId="904d7871-33f7-4539-b1a7-6286caff5194" providerId="ADAL" clId="{79AE53D8-124C-4C63-A810-DC723B62F388}" dt="2020-04-28T16:53:21.032" v="278" actId="478"/>
          <ac:spMkLst>
            <pc:docMk/>
            <pc:sldMk cId="1919520764" sldId="304"/>
            <ac:spMk id="5" creationId="{E299ECE2-D701-4426-AF23-DA986AB5068A}"/>
          </ac:spMkLst>
        </pc:spChg>
        <pc:spChg chg="del">
          <ac:chgData name="Hala Hosni Amin" userId="904d7871-33f7-4539-b1a7-6286caff5194" providerId="ADAL" clId="{79AE53D8-124C-4C63-A810-DC723B62F388}" dt="2020-04-28T16:53:19.397" v="277" actId="478"/>
          <ac:spMkLst>
            <pc:docMk/>
            <pc:sldMk cId="1919520764" sldId="304"/>
            <ac:spMk id="6" creationId="{7ECD920D-FB19-4259-961F-102E48CE9B57}"/>
          </ac:spMkLst>
        </pc:spChg>
        <pc:spChg chg="del">
          <ac:chgData name="Hala Hosni Amin" userId="904d7871-33f7-4539-b1a7-6286caff5194" providerId="ADAL" clId="{79AE53D8-124C-4C63-A810-DC723B62F388}" dt="2020-04-28T16:53:24.434" v="279" actId="478"/>
          <ac:spMkLst>
            <pc:docMk/>
            <pc:sldMk cId="1919520764" sldId="304"/>
            <ac:spMk id="7" creationId="{619A6E94-439D-492F-AF49-E05D71A5ADB0}"/>
          </ac:spMkLst>
        </pc:spChg>
        <pc:spChg chg="add mod">
          <ac:chgData name="Hala Hosni Amin" userId="904d7871-33f7-4539-b1a7-6286caff5194" providerId="ADAL" clId="{79AE53D8-124C-4C63-A810-DC723B62F388}" dt="2020-04-28T16:53:24.434" v="279" actId="478"/>
          <ac:spMkLst>
            <pc:docMk/>
            <pc:sldMk cId="1919520764" sldId="304"/>
            <ac:spMk id="8" creationId="{266A4C1A-30B4-424C-AE3C-D87BE02EFDCF}"/>
          </ac:spMkLst>
        </pc:spChg>
      </pc:sldChg>
      <pc:sldChg chg="modSp mod">
        <pc:chgData name="Hala Hosni Amin" userId="904d7871-33f7-4539-b1a7-6286caff5194" providerId="ADAL" clId="{79AE53D8-124C-4C63-A810-DC723B62F388}" dt="2020-04-29T11:00:03.341" v="1911" actId="20577"/>
        <pc:sldMkLst>
          <pc:docMk/>
          <pc:sldMk cId="1360689789" sldId="305"/>
        </pc:sldMkLst>
        <pc:spChg chg="mod">
          <ac:chgData name="Hala Hosni Amin" userId="904d7871-33f7-4539-b1a7-6286caff5194" providerId="ADAL" clId="{79AE53D8-124C-4C63-A810-DC723B62F388}" dt="2020-04-29T11:00:03.341" v="1911" actId="20577"/>
          <ac:spMkLst>
            <pc:docMk/>
            <pc:sldMk cId="1360689789" sldId="305"/>
            <ac:spMk id="3" creationId="{01ECB5B7-E0CF-4BCA-9D3D-BB57B6A1EA94}"/>
          </ac:spMkLst>
        </pc:spChg>
      </pc:sldChg>
      <pc:sldChg chg="modSp del mod">
        <pc:chgData name="Hala Hosni Amin" userId="904d7871-33f7-4539-b1a7-6286caff5194" providerId="ADAL" clId="{79AE53D8-124C-4C63-A810-DC723B62F388}" dt="2020-04-29T11:00:36.753" v="1913" actId="47"/>
        <pc:sldMkLst>
          <pc:docMk/>
          <pc:sldMk cId="11004301" sldId="308"/>
        </pc:sldMkLst>
        <pc:graphicFrameChg chg="mod modGraphic">
          <ac:chgData name="Hala Hosni Amin" userId="904d7871-33f7-4539-b1a7-6286caff5194" providerId="ADAL" clId="{79AE53D8-124C-4C63-A810-DC723B62F388}" dt="2020-04-28T22:10:11.416" v="1379" actId="20577"/>
          <ac:graphicFrameMkLst>
            <pc:docMk/>
            <pc:sldMk cId="11004301" sldId="308"/>
            <ac:graphicFrameMk id="4" creationId="{34A549F9-A48A-45DE-A05E-FB954AD117DF}"/>
          </ac:graphicFrameMkLst>
        </pc:graphicFrameChg>
      </pc:sldChg>
      <pc:sldChg chg="modSp mod">
        <pc:chgData name="Hala Hosni Amin" userId="904d7871-33f7-4539-b1a7-6286caff5194" providerId="ADAL" clId="{79AE53D8-124C-4C63-A810-DC723B62F388}" dt="2020-04-29T11:24:12.774" v="1957" actId="1076"/>
        <pc:sldMkLst>
          <pc:docMk/>
          <pc:sldMk cId="3768343639" sldId="309"/>
        </pc:sldMkLst>
        <pc:spChg chg="mod">
          <ac:chgData name="Hala Hosni Amin" userId="904d7871-33f7-4539-b1a7-6286caff5194" providerId="ADAL" clId="{79AE53D8-124C-4C63-A810-DC723B62F388}" dt="2020-04-29T11:24:12.774" v="1957" actId="1076"/>
          <ac:spMkLst>
            <pc:docMk/>
            <pc:sldMk cId="3768343639" sldId="309"/>
            <ac:spMk id="3" creationId="{A166CF12-4FF7-488A-BFC0-E6A04A32553A}"/>
          </ac:spMkLst>
        </pc:spChg>
        <pc:graphicFrameChg chg="modGraphic">
          <ac:chgData name="Hala Hosni Amin" userId="904d7871-33f7-4539-b1a7-6286caff5194" providerId="ADAL" clId="{79AE53D8-124C-4C63-A810-DC723B62F388}" dt="2020-04-29T11:01:04.421" v="1915" actId="113"/>
          <ac:graphicFrameMkLst>
            <pc:docMk/>
            <pc:sldMk cId="3768343639" sldId="309"/>
            <ac:graphicFrameMk id="4" creationId="{629447BA-B0D1-4BCF-AD8B-70934FCE35AB}"/>
          </ac:graphicFrameMkLst>
        </pc:graphicFrameChg>
      </pc:sldChg>
      <pc:sldChg chg="addSp delSp modSp mod modAnim">
        <pc:chgData name="Hala Hosni Amin" userId="904d7871-33f7-4539-b1a7-6286caff5194" providerId="ADAL" clId="{79AE53D8-124C-4C63-A810-DC723B62F388}" dt="2020-04-28T22:38:53.982" v="1589" actId="478"/>
        <pc:sldMkLst>
          <pc:docMk/>
          <pc:sldMk cId="3573658964" sldId="310"/>
        </pc:sldMkLst>
        <pc:spChg chg="add del mod">
          <ac:chgData name="Hala Hosni Amin" userId="904d7871-33f7-4539-b1a7-6286caff5194" providerId="ADAL" clId="{79AE53D8-124C-4C63-A810-DC723B62F388}" dt="2020-04-28T22:38:53.982" v="1589" actId="478"/>
          <ac:spMkLst>
            <pc:docMk/>
            <pc:sldMk cId="3573658964" sldId="310"/>
            <ac:spMk id="2" creationId="{560E91A7-976A-424D-B6EE-5678473B1137}"/>
          </ac:spMkLst>
        </pc:spChg>
        <pc:spChg chg="add del">
          <ac:chgData name="Hala Hosni Amin" userId="904d7871-33f7-4539-b1a7-6286caff5194" providerId="ADAL" clId="{79AE53D8-124C-4C63-A810-DC723B62F388}" dt="2020-04-28T22:38:44.946" v="1577" actId="11529"/>
          <ac:spMkLst>
            <pc:docMk/>
            <pc:sldMk cId="3573658964" sldId="310"/>
            <ac:spMk id="3" creationId="{A64F391A-7098-4167-802C-F8B1F71203C2}"/>
          </ac:spMkLst>
        </pc:spChg>
        <pc:spChg chg="add del mod">
          <ac:chgData name="Hala Hosni Amin" userId="904d7871-33f7-4539-b1a7-6286caff5194" providerId="ADAL" clId="{79AE53D8-124C-4C63-A810-DC723B62F388}" dt="2020-04-28T22:38:52.207" v="1588" actId="478"/>
          <ac:spMkLst>
            <pc:docMk/>
            <pc:sldMk cId="3573658964" sldId="310"/>
            <ac:spMk id="5" creationId="{10F71FAC-A4A8-4306-998F-B1CE51A41E92}"/>
          </ac:spMkLst>
        </pc:spChg>
      </pc:sldChg>
      <pc:sldChg chg="del">
        <pc:chgData name="Hala Hosni Amin" userId="904d7871-33f7-4539-b1a7-6286caff5194" providerId="ADAL" clId="{79AE53D8-124C-4C63-A810-DC723B62F388}" dt="2020-04-28T22:03:50.018" v="1300" actId="47"/>
        <pc:sldMkLst>
          <pc:docMk/>
          <pc:sldMk cId="2934713251" sldId="311"/>
        </pc:sldMkLst>
      </pc:sldChg>
      <pc:sldChg chg="modSp mod">
        <pc:chgData name="Hala Hosni Amin" userId="904d7871-33f7-4539-b1a7-6286caff5194" providerId="ADAL" clId="{79AE53D8-124C-4C63-A810-DC723B62F388}" dt="2020-04-29T16:40:54.995" v="1961" actId="1076"/>
        <pc:sldMkLst>
          <pc:docMk/>
          <pc:sldMk cId="3901126005" sldId="312"/>
        </pc:sldMkLst>
        <pc:spChg chg="mod">
          <ac:chgData name="Hala Hosni Amin" userId="904d7871-33f7-4539-b1a7-6286caff5194" providerId="ADAL" clId="{79AE53D8-124C-4C63-A810-DC723B62F388}" dt="2020-04-29T16:40:54.995" v="1961" actId="1076"/>
          <ac:spMkLst>
            <pc:docMk/>
            <pc:sldMk cId="3901126005" sldId="312"/>
            <ac:spMk id="3" creationId="{95A96E17-962A-45F5-B12D-2B4EB958787A}"/>
          </ac:spMkLst>
        </pc:spChg>
      </pc:sldChg>
      <pc:sldChg chg="add del">
        <pc:chgData name="Hala Hosni Amin" userId="904d7871-33f7-4539-b1a7-6286caff5194" providerId="ADAL" clId="{79AE53D8-124C-4C63-A810-DC723B62F388}" dt="2020-04-29T18:02:51.189" v="1990" actId="2696"/>
        <pc:sldMkLst>
          <pc:docMk/>
          <pc:sldMk cId="1025513559" sldId="313"/>
        </pc:sldMkLst>
      </pc:sldChg>
      <pc:sldChg chg="add del">
        <pc:chgData name="Hala Hosni Amin" userId="904d7871-33f7-4539-b1a7-6286caff5194" providerId="ADAL" clId="{79AE53D8-124C-4C63-A810-DC723B62F388}" dt="2020-04-29T18:00:07.820" v="1988"/>
        <pc:sldMkLst>
          <pc:docMk/>
          <pc:sldMk cId="2355299381" sldId="313"/>
        </pc:sldMkLst>
      </pc:sldChg>
      <pc:sldChg chg="add">
        <pc:chgData name="Hala Hosni Amin" userId="904d7871-33f7-4539-b1a7-6286caff5194" providerId="ADAL" clId="{79AE53D8-124C-4C63-A810-DC723B62F388}" dt="2020-04-29T18:02:53.474" v="1991"/>
        <pc:sldMkLst>
          <pc:docMk/>
          <pc:sldMk cId="3535826833" sldId="313"/>
        </pc:sldMkLst>
      </pc:sldChg>
      <pc:sldChg chg="del">
        <pc:chgData name="Hala Hosni Amin" userId="904d7871-33f7-4539-b1a7-6286caff5194" providerId="ADAL" clId="{79AE53D8-124C-4C63-A810-DC723B62F388}" dt="2020-04-28T22:03:51.747" v="1301" actId="47"/>
        <pc:sldMkLst>
          <pc:docMk/>
          <pc:sldMk cId="2108003589" sldId="315"/>
        </pc:sldMkLst>
      </pc:sldChg>
      <pc:sldChg chg="addSp delSp modSp new mod">
        <pc:chgData name="Hala Hosni Amin" userId="904d7871-33f7-4539-b1a7-6286caff5194" providerId="ADAL" clId="{79AE53D8-124C-4C63-A810-DC723B62F388}" dt="2020-04-28T22:18:39.536" v="1447" actId="478"/>
        <pc:sldMkLst>
          <pc:docMk/>
          <pc:sldMk cId="3150979968" sldId="316"/>
        </pc:sldMkLst>
        <pc:spChg chg="mod">
          <ac:chgData name="Hala Hosni Amin" userId="904d7871-33f7-4539-b1a7-6286caff5194" providerId="ADAL" clId="{79AE53D8-124C-4C63-A810-DC723B62F388}" dt="2020-04-28T18:23:41.152" v="299" actId="403"/>
          <ac:spMkLst>
            <pc:docMk/>
            <pc:sldMk cId="3150979968" sldId="316"/>
            <ac:spMk id="2" creationId="{518E6AD5-C057-4642-A675-EF21D7F7F28B}"/>
          </ac:spMkLst>
        </pc:spChg>
        <pc:spChg chg="mod">
          <ac:chgData name="Hala Hosni Amin" userId="904d7871-33f7-4539-b1a7-6286caff5194" providerId="ADAL" clId="{79AE53D8-124C-4C63-A810-DC723B62F388}" dt="2020-04-28T22:16:48.081" v="1436" actId="1076"/>
          <ac:spMkLst>
            <pc:docMk/>
            <pc:sldMk cId="3150979968" sldId="316"/>
            <ac:spMk id="3" creationId="{430CDA3B-0A9A-4746-A13D-711EA855238B}"/>
          </ac:spMkLst>
        </pc:spChg>
        <pc:spChg chg="add del">
          <ac:chgData name="Hala Hosni Amin" userId="904d7871-33f7-4539-b1a7-6286caff5194" providerId="ADAL" clId="{79AE53D8-124C-4C63-A810-DC723B62F388}" dt="2020-04-28T22:13:46.063" v="1398" actId="11529"/>
          <ac:spMkLst>
            <pc:docMk/>
            <pc:sldMk cId="3150979968" sldId="316"/>
            <ac:spMk id="6" creationId="{53A7E0F6-42DC-406D-B46C-67EC1C3D43BF}"/>
          </ac:spMkLst>
        </pc:spChg>
        <pc:spChg chg="add del mod">
          <ac:chgData name="Hala Hosni Amin" userId="904d7871-33f7-4539-b1a7-6286caff5194" providerId="ADAL" clId="{79AE53D8-124C-4C63-A810-DC723B62F388}" dt="2020-04-28T22:15:58.659" v="1425" actId="478"/>
          <ac:spMkLst>
            <pc:docMk/>
            <pc:sldMk cId="3150979968" sldId="316"/>
            <ac:spMk id="7" creationId="{59A827D6-355F-4CEC-89E4-70B9A6D46AC6}"/>
          </ac:spMkLst>
        </pc:spChg>
        <pc:spChg chg="add del mod">
          <ac:chgData name="Hala Hosni Amin" userId="904d7871-33f7-4539-b1a7-6286caff5194" providerId="ADAL" clId="{79AE53D8-124C-4C63-A810-DC723B62F388}" dt="2020-04-28T22:14:58.879" v="1412" actId="478"/>
          <ac:spMkLst>
            <pc:docMk/>
            <pc:sldMk cId="3150979968" sldId="316"/>
            <ac:spMk id="8" creationId="{2E92E285-9CEF-4AE0-8A89-4CADB6F2D24A}"/>
          </ac:spMkLst>
        </pc:spChg>
        <pc:spChg chg="add del mod">
          <ac:chgData name="Hala Hosni Amin" userId="904d7871-33f7-4539-b1a7-6286caff5194" providerId="ADAL" clId="{79AE53D8-124C-4C63-A810-DC723B62F388}" dt="2020-04-28T22:16:02.468" v="1426" actId="478"/>
          <ac:spMkLst>
            <pc:docMk/>
            <pc:sldMk cId="3150979968" sldId="316"/>
            <ac:spMk id="9" creationId="{604082F3-3DEB-46CB-A638-1B7BC9F81257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10" creationId="{A92ABF62-9317-4D23-9F6F-E3AB92A5B79A}"/>
          </ac:spMkLst>
        </pc:spChg>
        <pc:spChg chg="add del">
          <ac:chgData name="Hala Hosni Amin" userId="904d7871-33f7-4539-b1a7-6286caff5194" providerId="ADAL" clId="{79AE53D8-124C-4C63-A810-DC723B62F388}" dt="2020-04-28T22:16:33.152" v="1431" actId="478"/>
          <ac:spMkLst>
            <pc:docMk/>
            <pc:sldMk cId="3150979968" sldId="316"/>
            <ac:spMk id="11" creationId="{0DC3CF23-1A3B-4F8F-94A6-0015F7323330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12" creationId="{0B6B547F-C876-40CA-B3C6-BBF863ED4E26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13" creationId="{235E835D-AE95-474B-80EA-C70A949D597C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14" creationId="{E3FE9E16-5B8D-463A-AF02-64EB781078F9}"/>
          </ac:spMkLst>
        </pc:spChg>
        <pc:spChg chg="add del">
          <ac:chgData name="Hala Hosni Amin" userId="904d7871-33f7-4539-b1a7-6286caff5194" providerId="ADAL" clId="{79AE53D8-124C-4C63-A810-DC723B62F388}" dt="2020-04-28T22:17:29.966" v="1441"/>
          <ac:spMkLst>
            <pc:docMk/>
            <pc:sldMk cId="3150979968" sldId="316"/>
            <ac:spMk id="15" creationId="{C8B5D918-E60A-4C96-BFAB-DCC4BC7ED774}"/>
          </ac:spMkLst>
        </pc:spChg>
        <pc:spChg chg="add del">
          <ac:chgData name="Hala Hosni Amin" userId="904d7871-33f7-4539-b1a7-6286caff5194" providerId="ADAL" clId="{79AE53D8-124C-4C63-A810-DC723B62F388}" dt="2020-04-28T22:17:29.966" v="1441"/>
          <ac:spMkLst>
            <pc:docMk/>
            <pc:sldMk cId="3150979968" sldId="316"/>
            <ac:spMk id="16" creationId="{FD43EC4C-3621-4EDB-9745-8BA0549EA664}"/>
          </ac:spMkLst>
        </pc:spChg>
        <pc:spChg chg="add del">
          <ac:chgData name="Hala Hosni Amin" userId="904d7871-33f7-4539-b1a7-6286caff5194" providerId="ADAL" clId="{79AE53D8-124C-4C63-A810-DC723B62F388}" dt="2020-04-28T22:17:29.966" v="1441"/>
          <ac:spMkLst>
            <pc:docMk/>
            <pc:sldMk cId="3150979968" sldId="316"/>
            <ac:spMk id="17" creationId="{2F86061E-C4FE-4C92-88FD-5D094FF07DE0}"/>
          </ac:spMkLst>
        </pc:spChg>
        <pc:spChg chg="add del">
          <ac:chgData name="Hala Hosni Amin" userId="904d7871-33f7-4539-b1a7-6286caff5194" providerId="ADAL" clId="{79AE53D8-124C-4C63-A810-DC723B62F388}" dt="2020-04-28T22:17:29.966" v="1441"/>
          <ac:spMkLst>
            <pc:docMk/>
            <pc:sldMk cId="3150979968" sldId="316"/>
            <ac:spMk id="18" creationId="{B505D50A-2FDA-4086-BE4F-621E7884CF5A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19" creationId="{735E54A9-447E-48E9-9B1B-2D767C1BCD8C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20" creationId="{11133479-946F-4356-902C-621779445D4E}"/>
          </ac:spMkLst>
        </pc:spChg>
        <pc:spChg chg="add del mod">
          <ac:chgData name="Hala Hosni Amin" userId="904d7871-33f7-4539-b1a7-6286caff5194" providerId="ADAL" clId="{79AE53D8-124C-4C63-A810-DC723B62F388}" dt="2020-04-28T22:18:39.536" v="1447" actId="478"/>
          <ac:spMkLst>
            <pc:docMk/>
            <pc:sldMk cId="3150979968" sldId="316"/>
            <ac:spMk id="21" creationId="{27F27300-1040-4EE7-B9F7-7D3BEA9DE55E}"/>
          </ac:spMkLst>
        </pc:spChg>
        <pc:spChg chg="add del mod">
          <ac:chgData name="Hala Hosni Amin" userId="904d7871-33f7-4539-b1a7-6286caff5194" providerId="ADAL" clId="{79AE53D8-124C-4C63-A810-DC723B62F388}" dt="2020-04-28T22:17:40.251" v="1444" actId="478"/>
          <ac:spMkLst>
            <pc:docMk/>
            <pc:sldMk cId="3150979968" sldId="316"/>
            <ac:spMk id="22" creationId="{97C2CF27-CFAB-4DCC-A24B-E24A859F38EC}"/>
          </ac:spMkLst>
        </pc:spChg>
        <pc:graphicFrameChg chg="add del mod">
          <ac:chgData name="Hala Hosni Amin" userId="904d7871-33f7-4539-b1a7-6286caff5194" providerId="ADAL" clId="{79AE53D8-124C-4C63-A810-DC723B62F388}" dt="2020-04-28T21:54:37.528" v="1159" actId="1032"/>
          <ac:graphicFrameMkLst>
            <pc:docMk/>
            <pc:sldMk cId="3150979968" sldId="316"/>
            <ac:graphicFrameMk id="5" creationId="{0167D1E2-6EFD-4520-B0DD-F60DE3F21EBB}"/>
          </ac:graphicFrameMkLst>
        </pc:graphicFrameChg>
      </pc:sldChg>
      <pc:sldChg chg="addSp delSp modSp new mod">
        <pc:chgData name="Hala Hosni Amin" userId="904d7871-33f7-4539-b1a7-6286caff5194" providerId="ADAL" clId="{79AE53D8-124C-4C63-A810-DC723B62F388}" dt="2020-04-28T19:30:44.051" v="801" actId="403"/>
        <pc:sldMkLst>
          <pc:docMk/>
          <pc:sldMk cId="1366808331" sldId="317"/>
        </pc:sldMkLst>
        <pc:spChg chg="mod">
          <ac:chgData name="Hala Hosni Amin" userId="904d7871-33f7-4539-b1a7-6286caff5194" providerId="ADAL" clId="{79AE53D8-124C-4C63-A810-DC723B62F388}" dt="2020-04-28T19:30:44.051" v="801" actId="403"/>
          <ac:spMkLst>
            <pc:docMk/>
            <pc:sldMk cId="1366808331" sldId="317"/>
            <ac:spMk id="2" creationId="{1509FBFD-7666-461E-A31E-E8AAD1FC2F2F}"/>
          </ac:spMkLst>
        </pc:spChg>
        <pc:spChg chg="del">
          <ac:chgData name="Hala Hosni Amin" userId="904d7871-33f7-4539-b1a7-6286caff5194" providerId="ADAL" clId="{79AE53D8-124C-4C63-A810-DC723B62F388}" dt="2020-04-28T19:10:44.017" v="633" actId="478"/>
          <ac:spMkLst>
            <pc:docMk/>
            <pc:sldMk cId="1366808331" sldId="317"/>
            <ac:spMk id="3" creationId="{A4BEA1A1-3F97-401F-9538-5B93622B0DA7}"/>
          </ac:spMkLst>
        </pc:spChg>
        <pc:spChg chg="add mod">
          <ac:chgData name="Hala Hosni Amin" userId="904d7871-33f7-4539-b1a7-6286caff5194" providerId="ADAL" clId="{79AE53D8-124C-4C63-A810-DC723B62F388}" dt="2020-04-28T19:11:09.481" v="639" actId="1076"/>
          <ac:spMkLst>
            <pc:docMk/>
            <pc:sldMk cId="1366808331" sldId="317"/>
            <ac:spMk id="5" creationId="{2C2BFAE1-45D3-4B3B-81D2-0BF25FA84FB8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17" creationId="{B0332B2C-21FD-4E6C-8E0A-C56CA0CAFA62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18" creationId="{9E1A2C9C-34B7-4D4A-BA52-0F3264C365F6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19" creationId="{BA894687-C5EE-4085-9BCD-EEE51C99E614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0" creationId="{1A876D8E-1207-4438-A3A4-1A04C3F8D260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1" creationId="{11252A9F-F8BB-4482-B9E7-27110BC350FB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2" creationId="{BAFFA94D-9174-44D1-B227-6FCE276DBE0D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3" creationId="{1C5C6673-7C9D-4BFF-A387-078729AF41AE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4" creationId="{D4A7949B-821F-4A70-9176-4808616ECF07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5" creationId="{AB72009B-2EBA-4D67-91A6-BA8CEAE9F1D4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6" creationId="{65A331B2-A000-4AEC-A9B4-12E6D090D776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7" creationId="{CF9CEC81-33ED-4E95-9B21-0F3B0640B163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8" creationId="{99376693-28EF-47CD-B365-12A3EAEFBC72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29" creationId="{C7FC9743-7822-40EF-8FC8-5E1CA4C757B6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0" creationId="{CDF5AD70-DD91-4398-9083-441C6A0B1635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1" creationId="{33F433C0-F7CB-4555-9921-8ECD1740B8B1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2" creationId="{13FAF40C-3FE4-4208-8ECA-6B25EBCE5204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3" creationId="{0A42325D-BBB5-4C3B-8076-43F4B7107433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4" creationId="{2474EFAC-74CC-42B0-A4E2-9CA2F8007A68}"/>
          </ac:spMkLst>
        </pc:spChg>
        <pc:spChg chg="add del mod topLvl">
          <ac:chgData name="Hala Hosni Amin" userId="904d7871-33f7-4539-b1a7-6286caff5194" providerId="ADAL" clId="{79AE53D8-124C-4C63-A810-DC723B62F388}" dt="2020-04-28T19:13:53.389" v="661" actId="478"/>
          <ac:spMkLst>
            <pc:docMk/>
            <pc:sldMk cId="1366808331" sldId="317"/>
            <ac:spMk id="35" creationId="{26BEFD0F-FA3C-443C-BBBC-21B7BC49C219}"/>
          </ac:spMkLst>
        </pc:spChg>
        <pc:spChg chg="add del topLvl">
          <ac:chgData name="Hala Hosni Amin" userId="904d7871-33f7-4539-b1a7-6286caff5194" providerId="ADAL" clId="{79AE53D8-124C-4C63-A810-DC723B62F388}" dt="2020-04-28T19:13:58.808" v="662" actId="478"/>
          <ac:spMkLst>
            <pc:docMk/>
            <pc:sldMk cId="1366808331" sldId="317"/>
            <ac:spMk id="36" creationId="{B75FB1D3-9569-4D31-A0DA-05DCDBAFF986}"/>
          </ac:spMkLst>
        </pc:spChg>
        <pc:spChg chg="add del topLvl">
          <ac:chgData name="Hala Hosni Amin" userId="904d7871-33f7-4539-b1a7-6286caff5194" providerId="ADAL" clId="{79AE53D8-124C-4C63-A810-DC723B62F388}" dt="2020-04-28T19:14:01.568" v="663" actId="478"/>
          <ac:spMkLst>
            <pc:docMk/>
            <pc:sldMk cId="1366808331" sldId="317"/>
            <ac:spMk id="37" creationId="{88569C37-23EA-4D0C-A4C0-BDF4AE635BFA}"/>
          </ac:spMkLst>
        </pc:spChg>
        <pc:spChg chg="add del mod topLvl">
          <ac:chgData name="Hala Hosni Amin" userId="904d7871-33f7-4539-b1a7-6286caff5194" providerId="ADAL" clId="{79AE53D8-124C-4C63-A810-DC723B62F388}" dt="2020-04-28T19:14:05.143" v="665" actId="478"/>
          <ac:spMkLst>
            <pc:docMk/>
            <pc:sldMk cId="1366808331" sldId="317"/>
            <ac:spMk id="38" creationId="{58EE1F2D-6F19-4F6C-A933-5AF1E3F5A2E1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39" creationId="{1FD6A6B0-E4D0-4451-9D23-51C162830CBF}"/>
          </ac:spMkLst>
        </pc:spChg>
        <pc:spChg chg="add mod">
          <ac:chgData name="Hala Hosni Amin" userId="904d7871-33f7-4539-b1a7-6286caff5194" providerId="ADAL" clId="{79AE53D8-124C-4C63-A810-DC723B62F388}" dt="2020-04-28T19:13:43.311" v="657" actId="20577"/>
          <ac:spMkLst>
            <pc:docMk/>
            <pc:sldMk cId="1366808331" sldId="317"/>
            <ac:spMk id="40" creationId="{605106E9-C29D-443F-BD81-1E56EA0BF05A}"/>
          </ac:spMkLst>
        </pc:spChg>
        <pc:spChg chg="add mod topLvl">
          <ac:chgData name="Hala Hosni Amin" userId="904d7871-33f7-4539-b1a7-6286caff5194" providerId="ADAL" clId="{79AE53D8-124C-4C63-A810-DC723B62F388}" dt="2020-04-28T19:13:41.203" v="656" actId="478"/>
          <ac:spMkLst>
            <pc:docMk/>
            <pc:sldMk cId="1366808331" sldId="317"/>
            <ac:spMk id="41" creationId="{E6A20F76-EBF6-4403-8A5B-E8B45DAC54EC}"/>
          </ac:spMkLst>
        </pc:spChg>
        <pc:spChg chg="add del mod topLvl">
          <ac:chgData name="Hala Hosni Amin" userId="904d7871-33f7-4539-b1a7-6286caff5194" providerId="ADAL" clId="{79AE53D8-124C-4C63-A810-DC723B62F388}" dt="2020-04-28T19:13:41.203" v="656" actId="478"/>
          <ac:spMkLst>
            <pc:docMk/>
            <pc:sldMk cId="1366808331" sldId="317"/>
            <ac:spMk id="42" creationId="{EC889E3E-CC7E-4517-89F8-324CF2E28511}"/>
          </ac:spMkLst>
        </pc:spChg>
        <pc:spChg chg="add del mod topLvl">
          <ac:chgData name="Hala Hosni Amin" userId="904d7871-33f7-4539-b1a7-6286caff5194" providerId="ADAL" clId="{79AE53D8-124C-4C63-A810-DC723B62F388}" dt="2020-04-28T19:19:56.343" v="717" actId="1076"/>
          <ac:spMkLst>
            <pc:docMk/>
            <pc:sldMk cId="1366808331" sldId="317"/>
            <ac:spMk id="43" creationId="{D51750BB-B787-439A-BD32-F2351E18DBA0}"/>
          </ac:spMkLst>
        </pc:spChg>
        <pc:spChg chg="add del mod topLvl">
          <ac:chgData name="Hala Hosni Amin" userId="904d7871-33f7-4539-b1a7-6286caff5194" providerId="ADAL" clId="{79AE53D8-124C-4C63-A810-DC723B62F388}" dt="2020-04-28T19:13:11.599" v="647" actId="478"/>
          <ac:spMkLst>
            <pc:docMk/>
            <pc:sldMk cId="1366808331" sldId="317"/>
            <ac:spMk id="44" creationId="{F09A778F-F89A-4D4F-91BB-78D7539B7B9C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45" creationId="{08E5367D-9C22-46A0-A189-4377DA18020D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46" creationId="{DC7571C5-1DEA-4643-B4C3-65AC5F0DA583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47" creationId="{7CEA0C5F-1487-420D-B4AF-6E314EF04766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48" creationId="{E68FE804-3DBF-4CBB-9AB5-6937F9518E45}"/>
          </ac:spMkLst>
        </pc:spChg>
        <pc:spChg chg="add">
          <ac:chgData name="Hala Hosni Amin" userId="904d7871-33f7-4539-b1a7-6286caff5194" providerId="ADAL" clId="{79AE53D8-124C-4C63-A810-DC723B62F388}" dt="2020-04-28T19:10:45.953" v="634"/>
          <ac:spMkLst>
            <pc:docMk/>
            <pc:sldMk cId="1366808331" sldId="317"/>
            <ac:spMk id="49" creationId="{25384879-0ABB-4FCD-81DF-8DBD3C94DEFE}"/>
          </ac:spMkLst>
        </pc:spChg>
        <pc:spChg chg="add mod">
          <ac:chgData name="Hala Hosni Amin" userId="904d7871-33f7-4539-b1a7-6286caff5194" providerId="ADAL" clId="{79AE53D8-124C-4C63-A810-DC723B62F388}" dt="2020-04-28T19:20:10.604" v="720" actId="1076"/>
          <ac:spMkLst>
            <pc:docMk/>
            <pc:sldMk cId="1366808331" sldId="317"/>
            <ac:spMk id="50" creationId="{AB9E6F77-BC9D-477E-B232-9DE44B36A778}"/>
          </ac:spMkLst>
        </pc:spChg>
        <pc:spChg chg="add mod">
          <ac:chgData name="Hala Hosni Amin" userId="904d7871-33f7-4539-b1a7-6286caff5194" providerId="ADAL" clId="{79AE53D8-124C-4C63-A810-DC723B62F388}" dt="2020-04-28T19:20:01.597" v="718" actId="1076"/>
          <ac:spMkLst>
            <pc:docMk/>
            <pc:sldMk cId="1366808331" sldId="317"/>
            <ac:spMk id="51" creationId="{EBC26A80-91F0-445C-BE65-86F2A8F99D15}"/>
          </ac:spMkLst>
        </pc:spChg>
        <pc:spChg chg="add mod">
          <ac:chgData name="Hala Hosni Amin" userId="904d7871-33f7-4539-b1a7-6286caff5194" providerId="ADAL" clId="{79AE53D8-124C-4C63-A810-DC723B62F388}" dt="2020-04-28T19:20:15.172" v="721" actId="1076"/>
          <ac:spMkLst>
            <pc:docMk/>
            <pc:sldMk cId="1366808331" sldId="317"/>
            <ac:spMk id="52" creationId="{260DCBF0-84B1-4DF5-ABC7-353F3A1340C9}"/>
          </ac:spMkLst>
        </pc:spChg>
        <pc:spChg chg="add mod">
          <ac:chgData name="Hala Hosni Amin" userId="904d7871-33f7-4539-b1a7-6286caff5194" providerId="ADAL" clId="{79AE53D8-124C-4C63-A810-DC723B62F388}" dt="2020-04-28T19:20:06.352" v="719" actId="1076"/>
          <ac:spMkLst>
            <pc:docMk/>
            <pc:sldMk cId="1366808331" sldId="317"/>
            <ac:spMk id="53" creationId="{3FE67774-4EC8-47C7-8686-61596CF157DA}"/>
          </ac:spMkLst>
        </pc:spChg>
        <pc:spChg chg="add del mod">
          <ac:chgData name="Hala Hosni Amin" userId="904d7871-33f7-4539-b1a7-6286caff5194" providerId="ADAL" clId="{79AE53D8-124C-4C63-A810-DC723B62F388}" dt="2020-04-28T19:24:55.155" v="754" actId="478"/>
          <ac:spMkLst>
            <pc:docMk/>
            <pc:sldMk cId="1366808331" sldId="317"/>
            <ac:spMk id="54" creationId="{8DF736EF-4823-466C-8C33-3FB5193ABDD8}"/>
          </ac:spMkLst>
        </pc:spChg>
        <pc:spChg chg="add del mod">
          <ac:chgData name="Hala Hosni Amin" userId="904d7871-33f7-4539-b1a7-6286caff5194" providerId="ADAL" clId="{79AE53D8-124C-4C63-A810-DC723B62F388}" dt="2020-04-28T19:24:57.252" v="755" actId="478"/>
          <ac:spMkLst>
            <pc:docMk/>
            <pc:sldMk cId="1366808331" sldId="317"/>
            <ac:spMk id="55" creationId="{77AAA0CC-3B3E-4FA5-9F04-A6FD9FB56AA7}"/>
          </ac:spMkLst>
        </pc:spChg>
        <pc:spChg chg="add del mod">
          <ac:chgData name="Hala Hosni Amin" userId="904d7871-33f7-4539-b1a7-6286caff5194" providerId="ADAL" clId="{79AE53D8-124C-4C63-A810-DC723B62F388}" dt="2020-04-28T19:23:50.736" v="740" actId="478"/>
          <ac:spMkLst>
            <pc:docMk/>
            <pc:sldMk cId="1366808331" sldId="317"/>
            <ac:spMk id="56" creationId="{44646658-FD82-41F8-8CE8-9C044A2E2182}"/>
          </ac:spMkLst>
        </pc:spChg>
        <pc:spChg chg="add del mod">
          <ac:chgData name="Hala Hosni Amin" userId="904d7871-33f7-4539-b1a7-6286caff5194" providerId="ADAL" clId="{79AE53D8-124C-4C63-A810-DC723B62F388}" dt="2020-04-28T19:24:59.232" v="756" actId="478"/>
          <ac:spMkLst>
            <pc:docMk/>
            <pc:sldMk cId="1366808331" sldId="317"/>
            <ac:spMk id="57" creationId="{FC7B3015-A57F-4AD5-BD8E-31D276F1B558}"/>
          </ac:spMkLst>
        </pc:spChg>
        <pc:spChg chg="add del">
          <ac:chgData name="Hala Hosni Amin" userId="904d7871-33f7-4539-b1a7-6286caff5194" providerId="ADAL" clId="{79AE53D8-124C-4C63-A810-DC723B62F388}" dt="2020-04-28T19:23:54.586" v="742" actId="478"/>
          <ac:spMkLst>
            <pc:docMk/>
            <pc:sldMk cId="1366808331" sldId="317"/>
            <ac:spMk id="58" creationId="{4342054F-0F2E-4F9A-84D9-539361257157}"/>
          </ac:spMkLst>
        </pc:spChg>
        <pc:grpChg chg="add mod">
          <ac:chgData name="Hala Hosni Amin" userId="904d7871-33f7-4539-b1a7-6286caff5194" providerId="ADAL" clId="{79AE53D8-124C-4C63-A810-DC723B62F388}" dt="2020-04-28T19:19:44.301" v="715" actId="1076"/>
          <ac:grpSpMkLst>
            <pc:docMk/>
            <pc:sldMk cId="1366808331" sldId="317"/>
            <ac:grpSpMk id="6" creationId="{EA4CC8F0-7E17-422A-A51A-6EF8EE1D9257}"/>
          </ac:grpSpMkLst>
        </pc:grpChg>
        <pc:grpChg chg="add del mod">
          <ac:chgData name="Hala Hosni Amin" userId="904d7871-33f7-4539-b1a7-6286caff5194" providerId="ADAL" clId="{79AE53D8-124C-4C63-A810-DC723B62F388}" dt="2020-04-28T19:13:11.599" v="647" actId="478"/>
          <ac:grpSpMkLst>
            <pc:docMk/>
            <pc:sldMk cId="1366808331" sldId="317"/>
            <ac:grpSpMk id="7" creationId="{A4306BDE-69FD-4052-AB65-41555F3CEA57}"/>
          </ac:grpSpMkLst>
        </pc:grpChg>
        <pc:grpChg chg="add del mod">
          <ac:chgData name="Hala Hosni Amin" userId="904d7871-33f7-4539-b1a7-6286caff5194" providerId="ADAL" clId="{79AE53D8-124C-4C63-A810-DC723B62F388}" dt="2020-04-28T19:13:41.203" v="656" actId="478"/>
          <ac:grpSpMkLst>
            <pc:docMk/>
            <pc:sldMk cId="1366808331" sldId="317"/>
            <ac:grpSpMk id="8" creationId="{F12FDE99-A2FB-4BF6-9768-1592470E5EAA}"/>
          </ac:grpSpMkLst>
        </pc:grpChg>
        <pc:grpChg chg="add del mod">
          <ac:chgData name="Hala Hosni Amin" userId="904d7871-33f7-4539-b1a7-6286caff5194" providerId="ADAL" clId="{79AE53D8-124C-4C63-A810-DC723B62F388}" dt="2020-04-28T19:13:45.909" v="658" actId="478"/>
          <ac:grpSpMkLst>
            <pc:docMk/>
            <pc:sldMk cId="1366808331" sldId="317"/>
            <ac:grpSpMk id="9" creationId="{19FD3C62-782E-4302-B80E-A866C34851FA}"/>
          </ac:grpSpMkLst>
        </pc:grpChg>
        <pc:grpChg chg="add del mod">
          <ac:chgData name="Hala Hosni Amin" userId="904d7871-33f7-4539-b1a7-6286caff5194" providerId="ADAL" clId="{79AE53D8-124C-4C63-A810-DC723B62F388}" dt="2020-04-28T19:14:01.568" v="663" actId="478"/>
          <ac:grpSpMkLst>
            <pc:docMk/>
            <pc:sldMk cId="1366808331" sldId="317"/>
            <ac:grpSpMk id="10" creationId="{E6151031-CF75-402E-8086-27E1474420BC}"/>
          </ac:grpSpMkLst>
        </pc:grpChg>
        <pc:grpChg chg="add del mod">
          <ac:chgData name="Hala Hosni Amin" userId="904d7871-33f7-4539-b1a7-6286caff5194" providerId="ADAL" clId="{79AE53D8-124C-4C63-A810-DC723B62F388}" dt="2020-04-28T19:13:53.389" v="661" actId="478"/>
          <ac:grpSpMkLst>
            <pc:docMk/>
            <pc:sldMk cId="1366808331" sldId="317"/>
            <ac:grpSpMk id="11" creationId="{BDA9E86E-A123-4CEF-A2A9-35EBDECD92C1}"/>
          </ac:grpSpMkLst>
        </pc:grpChg>
        <pc:grpChg chg="add del mod">
          <ac:chgData name="Hala Hosni Amin" userId="904d7871-33f7-4539-b1a7-6286caff5194" providerId="ADAL" clId="{79AE53D8-124C-4C63-A810-DC723B62F388}" dt="2020-04-28T19:21:48.266" v="726" actId="478"/>
          <ac:grpSpMkLst>
            <pc:docMk/>
            <pc:sldMk cId="1366808331" sldId="317"/>
            <ac:grpSpMk id="12" creationId="{DF23C802-54CB-4916-A6D0-FA7C8F6E4E51}"/>
          </ac:grpSpMkLst>
        </pc:grpChg>
        <pc:grpChg chg="add del mod">
          <ac:chgData name="Hala Hosni Amin" userId="904d7871-33f7-4539-b1a7-6286caff5194" providerId="ADAL" clId="{79AE53D8-124C-4C63-A810-DC723B62F388}" dt="2020-04-28T19:28:14.625" v="775" actId="478"/>
          <ac:grpSpMkLst>
            <pc:docMk/>
            <pc:sldMk cId="1366808331" sldId="317"/>
            <ac:grpSpMk id="13" creationId="{AEFB1A8D-F673-4E96-BBEE-74AEC390634C}"/>
          </ac:grpSpMkLst>
        </pc:grpChg>
        <pc:grpChg chg="add del mod">
          <ac:chgData name="Hala Hosni Amin" userId="904d7871-33f7-4539-b1a7-6286caff5194" providerId="ADAL" clId="{79AE53D8-124C-4C63-A810-DC723B62F388}" dt="2020-04-28T19:23:52.732" v="741" actId="478"/>
          <ac:grpSpMkLst>
            <pc:docMk/>
            <pc:sldMk cId="1366808331" sldId="317"/>
            <ac:grpSpMk id="14" creationId="{6BAAFAF3-5772-4231-9D1F-61DC6030F249}"/>
          </ac:grpSpMkLst>
        </pc:grpChg>
        <pc:grpChg chg="add del mod">
          <ac:chgData name="Hala Hosni Amin" userId="904d7871-33f7-4539-b1a7-6286caff5194" providerId="ADAL" clId="{79AE53D8-124C-4C63-A810-DC723B62F388}" dt="2020-04-28T19:23:56.295" v="743" actId="478"/>
          <ac:grpSpMkLst>
            <pc:docMk/>
            <pc:sldMk cId="1366808331" sldId="317"/>
            <ac:grpSpMk id="15" creationId="{0951265B-C7F8-4C34-A080-F819EF62D6E7}"/>
          </ac:grpSpMkLst>
        </pc:grpChg>
        <pc:grpChg chg="add del mod">
          <ac:chgData name="Hala Hosni Amin" userId="904d7871-33f7-4539-b1a7-6286caff5194" providerId="ADAL" clId="{79AE53D8-124C-4C63-A810-DC723B62F388}" dt="2020-04-28T19:23:58.294" v="744" actId="478"/>
          <ac:grpSpMkLst>
            <pc:docMk/>
            <pc:sldMk cId="1366808331" sldId="317"/>
            <ac:grpSpMk id="16" creationId="{F3D1A2AD-76C0-4EF5-A293-8C1A775EC057}"/>
          </ac:grpSpMkLst>
        </pc:grpChg>
        <pc:picChg chg="add mod">
          <ac:chgData name="Hala Hosni Amin" userId="904d7871-33f7-4539-b1a7-6286caff5194" providerId="ADAL" clId="{79AE53D8-124C-4C63-A810-DC723B62F388}" dt="2020-04-28T19:28:08.396" v="774" actId="207"/>
          <ac:picMkLst>
            <pc:docMk/>
            <pc:sldMk cId="1366808331" sldId="317"/>
            <ac:picMk id="60" creationId="{7554E4D8-9CD4-44AE-A2DA-4777DF098AE2}"/>
          </ac:picMkLst>
        </pc:picChg>
        <pc:picChg chg="add del mod">
          <ac:chgData name="Hala Hosni Amin" userId="904d7871-33f7-4539-b1a7-6286caff5194" providerId="ADAL" clId="{79AE53D8-124C-4C63-A810-DC723B62F388}" dt="2020-04-28T19:24:09.361" v="746" actId="478"/>
          <ac:picMkLst>
            <pc:docMk/>
            <pc:sldMk cId="1366808331" sldId="317"/>
            <ac:picMk id="62" creationId="{9F6BA5A5-4B3A-40EA-BC56-E13D1F54B9BB}"/>
          </ac:picMkLst>
        </pc:picChg>
        <pc:picChg chg="add mod">
          <ac:chgData name="Hala Hosni Amin" userId="904d7871-33f7-4539-b1a7-6286caff5194" providerId="ADAL" clId="{79AE53D8-124C-4C63-A810-DC723B62F388}" dt="2020-04-28T19:27:09.385" v="768" actId="1076"/>
          <ac:picMkLst>
            <pc:docMk/>
            <pc:sldMk cId="1366808331" sldId="317"/>
            <ac:picMk id="64" creationId="{03F33435-A270-4ACD-8761-F5C6985CDC6F}"/>
          </ac:picMkLst>
        </pc:picChg>
        <pc:picChg chg="add mod">
          <ac:chgData name="Hala Hosni Amin" userId="904d7871-33f7-4539-b1a7-6286caff5194" providerId="ADAL" clId="{79AE53D8-124C-4C63-A810-DC723B62F388}" dt="2020-04-28T19:29:12.566" v="788" actId="1076"/>
          <ac:picMkLst>
            <pc:docMk/>
            <pc:sldMk cId="1366808331" sldId="317"/>
            <ac:picMk id="66" creationId="{428380DF-6BC2-4546-BF6D-D28DDB3126DF}"/>
          </ac:picMkLst>
        </pc:picChg>
        <pc:picChg chg="add mod">
          <ac:chgData name="Hala Hosni Amin" userId="904d7871-33f7-4539-b1a7-6286caff5194" providerId="ADAL" clId="{79AE53D8-124C-4C63-A810-DC723B62F388}" dt="2020-04-28T19:29:33.747" v="790" actId="207"/>
          <ac:picMkLst>
            <pc:docMk/>
            <pc:sldMk cId="1366808331" sldId="317"/>
            <ac:picMk id="68" creationId="{D08B4E82-4E97-4B8A-8D23-0B07FDD9C461}"/>
          </ac:picMkLst>
        </pc:picChg>
        <pc:picChg chg="add mod">
          <ac:chgData name="Hala Hosni Amin" userId="904d7871-33f7-4539-b1a7-6286caff5194" providerId="ADAL" clId="{79AE53D8-124C-4C63-A810-DC723B62F388}" dt="2020-04-28T19:29:26.337" v="789" actId="207"/>
          <ac:picMkLst>
            <pc:docMk/>
            <pc:sldMk cId="1366808331" sldId="317"/>
            <ac:picMk id="70" creationId="{3FEA849A-8E43-47B6-B308-F604D9D366D1}"/>
          </ac:picMkLst>
        </pc:picChg>
      </pc:sldChg>
      <pc:sldChg chg="del">
        <pc:chgData name="Hala Hosni Amin" userId="904d7871-33f7-4539-b1a7-6286caff5194" providerId="ADAL" clId="{79AE53D8-124C-4C63-A810-DC723B62F388}" dt="2020-04-28T22:35:47.524" v="1559" actId="2696"/>
        <pc:sldMkLst>
          <pc:docMk/>
          <pc:sldMk cId="1744627686" sldId="318"/>
        </pc:sldMkLst>
      </pc:sldChg>
      <pc:sldChg chg="new del">
        <pc:chgData name="Hala Hosni Amin" userId="904d7871-33f7-4539-b1a7-6286caff5194" providerId="ADAL" clId="{79AE53D8-124C-4C63-A810-DC723B62F388}" dt="2020-04-28T21:37:58.475" v="1033" actId="680"/>
        <pc:sldMkLst>
          <pc:docMk/>
          <pc:sldMk cId="742550745" sldId="319"/>
        </pc:sldMkLst>
      </pc:sldChg>
      <pc:sldChg chg="addSp delSp modSp new mod">
        <pc:chgData name="Hala Hosni Amin" userId="904d7871-33f7-4539-b1a7-6286caff5194" providerId="ADAL" clId="{79AE53D8-124C-4C63-A810-DC723B62F388}" dt="2020-04-29T11:24:04.899" v="1956" actId="1076"/>
        <pc:sldMkLst>
          <pc:docMk/>
          <pc:sldMk cId="2550838411" sldId="319"/>
        </pc:sldMkLst>
        <pc:spChg chg="add mod">
          <ac:chgData name="Hala Hosni Amin" userId="904d7871-33f7-4539-b1a7-6286caff5194" providerId="ADAL" clId="{79AE53D8-124C-4C63-A810-DC723B62F388}" dt="2020-04-29T09:36:37.452" v="1888" actId="20577"/>
          <ac:spMkLst>
            <pc:docMk/>
            <pc:sldMk cId="2550838411" sldId="319"/>
            <ac:spMk id="3" creationId="{F2B5DCA1-C14E-45EF-995D-A61E841DAB9D}"/>
          </ac:spMkLst>
        </pc:spChg>
        <pc:spChg chg="add mod">
          <ac:chgData name="Hala Hosni Amin" userId="904d7871-33f7-4539-b1a7-6286caff5194" providerId="ADAL" clId="{79AE53D8-124C-4C63-A810-DC723B62F388}" dt="2020-04-29T11:23:58.152" v="1955" actId="1076"/>
          <ac:spMkLst>
            <pc:docMk/>
            <pc:sldMk cId="2550838411" sldId="319"/>
            <ac:spMk id="4" creationId="{4EE34E07-5C89-40CA-8925-3CB26DCB6F72}"/>
          </ac:spMkLst>
        </pc:spChg>
        <pc:spChg chg="add del topLvl">
          <ac:chgData name="Hala Hosni Amin" userId="904d7871-33f7-4539-b1a7-6286caff5194" providerId="ADAL" clId="{79AE53D8-124C-4C63-A810-DC723B62F388}" dt="2020-04-28T22:23:25.223" v="1463" actId="478"/>
          <ac:spMkLst>
            <pc:docMk/>
            <pc:sldMk cId="2550838411" sldId="319"/>
            <ac:spMk id="9" creationId="{1EA18CB7-B6AF-42FE-BB4B-D585CFC97D5C}"/>
          </ac:spMkLst>
        </pc:spChg>
        <pc:spChg chg="add mod topLvl">
          <ac:chgData name="Hala Hosni Amin" userId="904d7871-33f7-4539-b1a7-6286caff5194" providerId="ADAL" clId="{79AE53D8-124C-4C63-A810-DC723B62F388}" dt="2020-04-29T09:33:13.408" v="1847" actId="14861"/>
          <ac:spMkLst>
            <pc:docMk/>
            <pc:sldMk cId="2550838411" sldId="319"/>
            <ac:spMk id="10" creationId="{5C78253C-FA1F-485A-98BF-BAA763F5C718}"/>
          </ac:spMkLst>
        </pc:spChg>
        <pc:spChg chg="add del topLvl">
          <ac:chgData name="Hala Hosni Amin" userId="904d7871-33f7-4539-b1a7-6286caff5194" providerId="ADAL" clId="{79AE53D8-124C-4C63-A810-DC723B62F388}" dt="2020-04-28T22:23:22.164" v="1462" actId="478"/>
          <ac:spMkLst>
            <pc:docMk/>
            <pc:sldMk cId="2550838411" sldId="319"/>
            <ac:spMk id="11" creationId="{670F72B2-C82F-47A5-B9E6-040F3F133E27}"/>
          </ac:spMkLst>
        </pc:spChg>
        <pc:spChg chg="add mod topLvl">
          <ac:chgData name="Hala Hosni Amin" userId="904d7871-33f7-4539-b1a7-6286caff5194" providerId="ADAL" clId="{79AE53D8-124C-4C63-A810-DC723B62F388}" dt="2020-04-29T09:32:57.951" v="1845" actId="14861"/>
          <ac:spMkLst>
            <pc:docMk/>
            <pc:sldMk cId="2550838411" sldId="319"/>
            <ac:spMk id="12" creationId="{74E1A8CC-DF20-4628-BAC3-1A13A00F20DA}"/>
          </ac:spMkLst>
        </pc:spChg>
        <pc:spChg chg="add del topLvl">
          <ac:chgData name="Hala Hosni Amin" userId="904d7871-33f7-4539-b1a7-6286caff5194" providerId="ADAL" clId="{79AE53D8-124C-4C63-A810-DC723B62F388}" dt="2020-04-28T22:23:19.322" v="1461" actId="478"/>
          <ac:spMkLst>
            <pc:docMk/>
            <pc:sldMk cId="2550838411" sldId="319"/>
            <ac:spMk id="13" creationId="{C5B9D7E4-4CB6-4B25-B95D-B9CEF3471B48}"/>
          </ac:spMkLst>
        </pc:spChg>
        <pc:spChg chg="add mod topLvl">
          <ac:chgData name="Hala Hosni Amin" userId="904d7871-33f7-4539-b1a7-6286caff5194" providerId="ADAL" clId="{79AE53D8-124C-4C63-A810-DC723B62F388}" dt="2020-04-29T11:00:25.492" v="1912" actId="113"/>
          <ac:spMkLst>
            <pc:docMk/>
            <pc:sldMk cId="2550838411" sldId="319"/>
            <ac:spMk id="14" creationId="{B5A12276-9307-439F-AEBD-4C487EE90DE8}"/>
          </ac:spMkLst>
        </pc:spChg>
        <pc:spChg chg="add del topLvl">
          <ac:chgData name="Hala Hosni Amin" userId="904d7871-33f7-4539-b1a7-6286caff5194" providerId="ADAL" clId="{79AE53D8-124C-4C63-A810-DC723B62F388}" dt="2020-04-28T22:23:07.695" v="1458" actId="478"/>
          <ac:spMkLst>
            <pc:docMk/>
            <pc:sldMk cId="2550838411" sldId="319"/>
            <ac:spMk id="15" creationId="{D1D47BC4-474C-4F56-B941-5769AD6D4B3B}"/>
          </ac:spMkLst>
        </pc:spChg>
        <pc:spChg chg="add mod topLvl">
          <ac:chgData name="Hala Hosni Amin" userId="904d7871-33f7-4539-b1a7-6286caff5194" providerId="ADAL" clId="{79AE53D8-124C-4C63-A810-DC723B62F388}" dt="2020-04-29T09:32:57.951" v="1845" actId="14861"/>
          <ac:spMkLst>
            <pc:docMk/>
            <pc:sldMk cId="2550838411" sldId="319"/>
            <ac:spMk id="16" creationId="{DCF01BD9-5811-4E5C-8256-7AF16BF3DB71}"/>
          </ac:spMkLst>
        </pc:spChg>
        <pc:spChg chg="add del mod">
          <ac:chgData name="Hala Hosni Amin" userId="904d7871-33f7-4539-b1a7-6286caff5194" providerId="ADAL" clId="{79AE53D8-124C-4C63-A810-DC723B62F388}" dt="2020-04-29T09:35:41.955" v="1866" actId="478"/>
          <ac:spMkLst>
            <pc:docMk/>
            <pc:sldMk cId="2550838411" sldId="319"/>
            <ac:spMk id="17" creationId="{0A9DF1F4-6E54-4597-AF9A-42B37C860736}"/>
          </ac:spMkLst>
        </pc:spChg>
        <pc:spChg chg="add del mod topLvl">
          <ac:chgData name="Hala Hosni Amin" userId="904d7871-33f7-4539-b1a7-6286caff5194" providerId="ADAL" clId="{79AE53D8-124C-4C63-A810-DC723B62F388}" dt="2020-04-28T22:23:13.539" v="1459" actId="478"/>
          <ac:spMkLst>
            <pc:docMk/>
            <pc:sldMk cId="2550838411" sldId="319"/>
            <ac:spMk id="17" creationId="{F35466E8-4EC4-4002-BA10-AB0B10BF0B2A}"/>
          </ac:spMkLst>
        </pc:spChg>
        <pc:spChg chg="add mod topLvl">
          <ac:chgData name="Hala Hosni Amin" userId="904d7871-33f7-4539-b1a7-6286caff5194" providerId="ADAL" clId="{79AE53D8-124C-4C63-A810-DC723B62F388}" dt="2020-04-29T09:36:15.831" v="1879" actId="1076"/>
          <ac:spMkLst>
            <pc:docMk/>
            <pc:sldMk cId="2550838411" sldId="319"/>
            <ac:spMk id="18" creationId="{7646C9B6-AAE3-4F1E-BEBF-C7862F0B02CD}"/>
          </ac:spMkLst>
        </pc:spChg>
        <pc:spChg chg="add mod">
          <ac:chgData name="Hala Hosni Amin" userId="904d7871-33f7-4539-b1a7-6286caff5194" providerId="ADAL" clId="{79AE53D8-124C-4C63-A810-DC723B62F388}" dt="2020-04-29T09:35:46.981" v="1868" actId="1076"/>
          <ac:spMkLst>
            <pc:docMk/>
            <pc:sldMk cId="2550838411" sldId="319"/>
            <ac:spMk id="19" creationId="{0D4DF91C-54A5-4F01-A6E0-89A68D66B5D0}"/>
          </ac:spMkLst>
        </pc:spChg>
        <pc:spChg chg="add del topLvl">
          <ac:chgData name="Hala Hosni Amin" userId="904d7871-33f7-4539-b1a7-6286caff5194" providerId="ADAL" clId="{79AE53D8-124C-4C63-A810-DC723B62F388}" dt="2020-04-28T22:23:16.154" v="1460" actId="478"/>
          <ac:spMkLst>
            <pc:docMk/>
            <pc:sldMk cId="2550838411" sldId="319"/>
            <ac:spMk id="19" creationId="{4DD66A4F-A297-4549-A181-D17E5BCAB1E2}"/>
          </ac:spMkLst>
        </pc:spChg>
        <pc:spChg chg="add mod topLvl">
          <ac:chgData name="Hala Hosni Amin" userId="904d7871-33f7-4539-b1a7-6286caff5194" providerId="ADAL" clId="{79AE53D8-124C-4C63-A810-DC723B62F388}" dt="2020-04-29T09:32:06.554" v="1841" actId="14861"/>
          <ac:spMkLst>
            <pc:docMk/>
            <pc:sldMk cId="2550838411" sldId="319"/>
            <ac:spMk id="20" creationId="{2C89FAB8-C7B1-4780-BA82-E5D143A9F8A0}"/>
          </ac:spMkLst>
        </pc:spChg>
        <pc:spChg chg="add del mod">
          <ac:chgData name="Hala Hosni Amin" userId="904d7871-33f7-4539-b1a7-6286caff5194" providerId="ADAL" clId="{79AE53D8-124C-4C63-A810-DC723B62F388}" dt="2020-04-29T09:36:32.141" v="1885" actId="478"/>
          <ac:spMkLst>
            <pc:docMk/>
            <pc:sldMk cId="2550838411" sldId="319"/>
            <ac:spMk id="21" creationId="{18DAC6A0-427D-47FF-80A7-93115A306836}"/>
          </ac:spMkLst>
        </pc:spChg>
        <pc:spChg chg="add del mod">
          <ac:chgData name="Hala Hosni Amin" userId="904d7871-33f7-4539-b1a7-6286caff5194" providerId="ADAL" clId="{79AE53D8-124C-4C63-A810-DC723B62F388}" dt="2020-04-29T09:36:28.629" v="1883" actId="478"/>
          <ac:spMkLst>
            <pc:docMk/>
            <pc:sldMk cId="2550838411" sldId="319"/>
            <ac:spMk id="22" creationId="{DCB88B34-44D3-4CCF-974F-AB001EBC553C}"/>
          </ac:spMkLst>
        </pc:spChg>
        <pc:spChg chg="add del mod">
          <ac:chgData name="Hala Hosni Amin" userId="904d7871-33f7-4539-b1a7-6286caff5194" providerId="ADAL" clId="{79AE53D8-124C-4C63-A810-DC723B62F388}" dt="2020-04-29T09:36:30.667" v="1884" actId="478"/>
          <ac:spMkLst>
            <pc:docMk/>
            <pc:sldMk cId="2550838411" sldId="319"/>
            <ac:spMk id="23" creationId="{A6CB4DF7-2068-49D6-89E0-E1C1EF8542E4}"/>
          </ac:spMkLst>
        </pc:spChg>
        <pc:spChg chg="add del mod">
          <ac:chgData name="Hala Hosni Amin" userId="904d7871-33f7-4539-b1a7-6286caff5194" providerId="ADAL" clId="{79AE53D8-124C-4C63-A810-DC723B62F388}" dt="2020-04-29T09:36:26.566" v="1882" actId="478"/>
          <ac:spMkLst>
            <pc:docMk/>
            <pc:sldMk cId="2550838411" sldId="319"/>
            <ac:spMk id="24" creationId="{EAE7774C-1801-4DD0-B7CA-7575A6A6C295}"/>
          </ac:spMkLst>
        </pc:spChg>
        <pc:spChg chg="add del mod">
          <ac:chgData name="Hala Hosni Amin" userId="904d7871-33f7-4539-b1a7-6286caff5194" providerId="ADAL" clId="{79AE53D8-124C-4C63-A810-DC723B62F388}" dt="2020-04-29T09:36:34.139" v="1886" actId="478"/>
          <ac:spMkLst>
            <pc:docMk/>
            <pc:sldMk cId="2550838411" sldId="319"/>
            <ac:spMk id="25" creationId="{B96C2ACA-F198-45C7-BEE4-A96896963D1E}"/>
          </ac:spMkLst>
        </pc:spChg>
        <pc:spChg chg="add del mod">
          <ac:chgData name="Hala Hosni Amin" userId="904d7871-33f7-4539-b1a7-6286caff5194" providerId="ADAL" clId="{79AE53D8-124C-4C63-A810-DC723B62F388}" dt="2020-04-29T09:36:25.076" v="1881" actId="478"/>
          <ac:spMkLst>
            <pc:docMk/>
            <pc:sldMk cId="2550838411" sldId="319"/>
            <ac:spMk id="26" creationId="{BDB04466-12A4-45DA-B5E8-D8DEC58AC182}"/>
          </ac:spMkLst>
        </pc:spChg>
        <pc:spChg chg="add mod">
          <ac:chgData name="Hala Hosni Amin" userId="904d7871-33f7-4539-b1a7-6286caff5194" providerId="ADAL" clId="{79AE53D8-124C-4C63-A810-DC723B62F388}" dt="2020-04-29T09:36:40.606" v="1893" actId="20577"/>
          <ac:spMkLst>
            <pc:docMk/>
            <pc:sldMk cId="2550838411" sldId="319"/>
            <ac:spMk id="27" creationId="{7878C0FB-FA2E-464B-A7A2-2AE0DA2CE60C}"/>
          </ac:spMkLst>
        </pc:spChg>
        <pc:spChg chg="add mod">
          <ac:chgData name="Hala Hosni Amin" userId="904d7871-33f7-4539-b1a7-6286caff5194" providerId="ADAL" clId="{79AE53D8-124C-4C63-A810-DC723B62F388}" dt="2020-04-29T09:36:43.231" v="1898" actId="20577"/>
          <ac:spMkLst>
            <pc:docMk/>
            <pc:sldMk cId="2550838411" sldId="319"/>
            <ac:spMk id="28" creationId="{F38B7DD5-0E5E-4E1F-B13B-D190C226AB4E}"/>
          </ac:spMkLst>
        </pc:spChg>
        <pc:spChg chg="add mod">
          <ac:chgData name="Hala Hosni Amin" userId="904d7871-33f7-4539-b1a7-6286caff5194" providerId="ADAL" clId="{79AE53D8-124C-4C63-A810-DC723B62F388}" dt="2020-04-29T09:36:45.846" v="1903" actId="20577"/>
          <ac:spMkLst>
            <pc:docMk/>
            <pc:sldMk cId="2550838411" sldId="319"/>
            <ac:spMk id="29" creationId="{76807806-5A39-4E76-AE0D-D52F44F3BE9B}"/>
          </ac:spMkLst>
        </pc:spChg>
        <pc:spChg chg="add mod">
          <ac:chgData name="Hala Hosni Amin" userId="904d7871-33f7-4539-b1a7-6286caff5194" providerId="ADAL" clId="{79AE53D8-124C-4C63-A810-DC723B62F388}" dt="2020-04-29T09:36:48.720" v="1908" actId="20577"/>
          <ac:spMkLst>
            <pc:docMk/>
            <pc:sldMk cId="2550838411" sldId="319"/>
            <ac:spMk id="30" creationId="{AD420644-6FFE-4507-8983-A90C650861D7}"/>
          </ac:spMkLst>
        </pc:spChg>
        <pc:spChg chg="add mod">
          <ac:chgData name="Hala Hosni Amin" userId="904d7871-33f7-4539-b1a7-6286caff5194" providerId="ADAL" clId="{79AE53D8-124C-4C63-A810-DC723B62F388}" dt="2020-04-29T11:24:04.899" v="1956" actId="1076"/>
          <ac:spMkLst>
            <pc:docMk/>
            <pc:sldMk cId="2550838411" sldId="319"/>
            <ac:spMk id="31" creationId="{7C833A28-8E84-4E21-ADA2-A5BC0397359F}"/>
          </ac:spMkLst>
        </pc:spChg>
        <pc:grpChg chg="add del mod">
          <ac:chgData name="Hala Hosni Amin" userId="904d7871-33f7-4539-b1a7-6286caff5194" providerId="ADAL" clId="{79AE53D8-124C-4C63-A810-DC723B62F388}" dt="2020-04-28T22:23:16.154" v="1460" actId="478"/>
          <ac:grpSpMkLst>
            <pc:docMk/>
            <pc:sldMk cId="2550838411" sldId="319"/>
            <ac:grpSpMk id="3" creationId="{444AB898-C6C6-42E2-99E3-919961F49D6F}"/>
          </ac:grpSpMkLst>
        </pc:grpChg>
        <pc:grpChg chg="add del mod">
          <ac:chgData name="Hala Hosni Amin" userId="904d7871-33f7-4539-b1a7-6286caff5194" providerId="ADAL" clId="{79AE53D8-124C-4C63-A810-DC723B62F388}" dt="2020-04-28T22:23:13.539" v="1459" actId="478"/>
          <ac:grpSpMkLst>
            <pc:docMk/>
            <pc:sldMk cId="2550838411" sldId="319"/>
            <ac:grpSpMk id="4" creationId="{3B5312E4-E02F-49E2-A359-08236A8ECA32}"/>
          </ac:grpSpMkLst>
        </pc:grpChg>
        <pc:grpChg chg="add del mod">
          <ac:chgData name="Hala Hosni Amin" userId="904d7871-33f7-4539-b1a7-6286caff5194" providerId="ADAL" clId="{79AE53D8-124C-4C63-A810-DC723B62F388}" dt="2020-04-28T22:23:07.695" v="1458" actId="478"/>
          <ac:grpSpMkLst>
            <pc:docMk/>
            <pc:sldMk cId="2550838411" sldId="319"/>
            <ac:grpSpMk id="5" creationId="{958F988F-541B-45BC-91F2-9189CA1A7C43}"/>
          </ac:grpSpMkLst>
        </pc:grpChg>
        <pc:grpChg chg="add del mod">
          <ac:chgData name="Hala Hosni Amin" userId="904d7871-33f7-4539-b1a7-6286caff5194" providerId="ADAL" clId="{79AE53D8-124C-4C63-A810-DC723B62F388}" dt="2020-04-28T22:23:19.322" v="1461" actId="478"/>
          <ac:grpSpMkLst>
            <pc:docMk/>
            <pc:sldMk cId="2550838411" sldId="319"/>
            <ac:grpSpMk id="6" creationId="{7000BCA1-535C-4E30-815D-4D30B1CD29E6}"/>
          </ac:grpSpMkLst>
        </pc:grpChg>
        <pc:grpChg chg="add del mod">
          <ac:chgData name="Hala Hosni Amin" userId="904d7871-33f7-4539-b1a7-6286caff5194" providerId="ADAL" clId="{79AE53D8-124C-4C63-A810-DC723B62F388}" dt="2020-04-28T22:23:22.164" v="1462" actId="478"/>
          <ac:grpSpMkLst>
            <pc:docMk/>
            <pc:sldMk cId="2550838411" sldId="319"/>
            <ac:grpSpMk id="7" creationId="{2DB6A67E-1331-4AB5-ACEE-E288AA18A3C1}"/>
          </ac:grpSpMkLst>
        </pc:grpChg>
        <pc:grpChg chg="add del mod">
          <ac:chgData name="Hala Hosni Amin" userId="904d7871-33f7-4539-b1a7-6286caff5194" providerId="ADAL" clId="{79AE53D8-124C-4C63-A810-DC723B62F388}" dt="2020-04-28T22:23:25.223" v="1463" actId="478"/>
          <ac:grpSpMkLst>
            <pc:docMk/>
            <pc:sldMk cId="2550838411" sldId="319"/>
            <ac:grpSpMk id="8" creationId="{4026E9E6-2687-4360-AE3D-6D445FAD1201}"/>
          </ac:grpSpMkLst>
        </pc:grpChg>
      </pc:sldChg>
      <pc:sldChg chg="modSp add del mod">
        <pc:chgData name="Hala Hosni Amin" userId="904d7871-33f7-4539-b1a7-6286caff5194" providerId="ADAL" clId="{79AE53D8-124C-4C63-A810-DC723B62F388}" dt="2020-04-28T21:40:08.518" v="1044" actId="47"/>
        <pc:sldMkLst>
          <pc:docMk/>
          <pc:sldMk cId="3379164451" sldId="319"/>
        </pc:sldMkLst>
        <pc:spChg chg="mod">
          <ac:chgData name="Hala Hosni Amin" userId="904d7871-33f7-4539-b1a7-6286caff5194" providerId="ADAL" clId="{79AE53D8-124C-4C63-A810-DC723B62F388}" dt="2020-04-28T21:39:36.906" v="1043" actId="20577"/>
          <ac:spMkLst>
            <pc:docMk/>
            <pc:sldMk cId="3379164451" sldId="319"/>
            <ac:spMk id="300" creationId="{00000000-0000-0000-0000-000000000000}"/>
          </ac:spMkLst>
        </pc:spChg>
      </pc:sldChg>
      <pc:sldMasterChg chg="delSldLayout">
        <pc:chgData name="Hala Hosni Amin" userId="904d7871-33f7-4539-b1a7-6286caff5194" providerId="ADAL" clId="{79AE53D8-124C-4C63-A810-DC723B62F388}" dt="2020-04-29T09:18:03.922" v="1712" actId="47"/>
        <pc:sldMasterMkLst>
          <pc:docMk/>
          <pc:sldMasterMk cId="0" sldId="2147483657"/>
        </pc:sldMasterMkLst>
        <pc:sldLayoutChg chg="del">
          <pc:chgData name="Hala Hosni Amin" userId="904d7871-33f7-4539-b1a7-6286caff5194" providerId="ADAL" clId="{79AE53D8-124C-4C63-A810-DC723B62F388}" dt="2020-04-29T09:18:03.922" v="1712" actId="47"/>
          <pc:sldLayoutMkLst>
            <pc:docMk/>
            <pc:sldMasterMk cId="0" sldId="2147483657"/>
            <pc:sldLayoutMk cId="0" sldId="2147483650"/>
          </pc:sldLayoutMkLst>
        </pc:sldLayoutChg>
        <pc:sldLayoutChg chg="del">
          <pc:chgData name="Hala Hosni Amin" userId="904d7871-33f7-4539-b1a7-6286caff5194" providerId="ADAL" clId="{79AE53D8-124C-4C63-A810-DC723B62F388}" dt="2020-04-29T09:18:03.922" v="1712" actId="47"/>
          <pc:sldLayoutMkLst>
            <pc:docMk/>
            <pc:sldMasterMk cId="0" sldId="2147483657"/>
            <pc:sldLayoutMk cId="0" sldId="2147483652"/>
          </pc:sldLayoutMkLst>
        </pc:sldLayoutChg>
        <pc:sldLayoutChg chg="del">
          <pc:chgData name="Hala Hosni Amin" userId="904d7871-33f7-4539-b1a7-6286caff5194" providerId="ADAL" clId="{79AE53D8-124C-4C63-A810-DC723B62F388}" dt="2020-04-29T09:18:03.922" v="1712" actId="47"/>
          <pc:sldLayoutMkLst>
            <pc:docMk/>
            <pc:sldMasterMk cId="0" sldId="2147483657"/>
            <pc:sldLayoutMk cId="0" sldId="2147483653"/>
          </pc:sldLayoutMkLst>
        </pc:sldLayoutChg>
        <pc:sldLayoutChg chg="del">
          <pc:chgData name="Hala Hosni Amin" userId="904d7871-33f7-4539-b1a7-6286caff5194" providerId="ADAL" clId="{79AE53D8-124C-4C63-A810-DC723B62F388}" dt="2020-04-29T09:18:03.922" v="1712" actId="47"/>
          <pc:sldLayoutMkLst>
            <pc:docMk/>
            <pc:sldMasterMk cId="0" sldId="2147483657"/>
            <pc:sldLayoutMk cId="0" sldId="2147483654"/>
          </pc:sldLayoutMkLst>
        </pc:sldLayoutChg>
        <pc:sldLayoutChg chg="del">
          <pc:chgData name="Hala Hosni Amin" userId="904d7871-33f7-4539-b1a7-6286caff5194" providerId="ADAL" clId="{79AE53D8-124C-4C63-A810-DC723B62F388}" dt="2020-04-29T09:18:03.922" v="1712" actId="47"/>
          <pc:sldLayoutMkLst>
            <pc:docMk/>
            <pc:sldMasterMk cId="0" sldId="2147483657"/>
            <pc:sldLayoutMk cId="0" sldId="214748365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F3E7C7-4082-43BB-A8B7-EA8603D7543A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C4573F-C446-4090-9380-3B31BFBC53D5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Global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ACBEDD93-227B-48E6-BBE4-A6E3274036B9}" type="parTrans" cxnId="{A290B932-9BA8-46DC-8176-402A9B6145AE}">
      <dgm:prSet/>
      <dgm:spPr/>
      <dgm:t>
        <a:bodyPr/>
        <a:lstStyle/>
        <a:p>
          <a:endParaRPr lang="en-US"/>
        </a:p>
      </dgm:t>
    </dgm:pt>
    <dgm:pt modelId="{FBFC7A08-6BBE-4E91-A5A9-496E598316E7}" type="sibTrans" cxnId="{A290B932-9BA8-46DC-8176-402A9B6145AE}">
      <dgm:prSet/>
      <dgm:spPr/>
      <dgm:t>
        <a:bodyPr/>
        <a:lstStyle/>
        <a:p>
          <a:endParaRPr lang="en-US"/>
        </a:p>
      </dgm:t>
    </dgm:pt>
    <dgm:pt modelId="{8DBFC547-5989-4705-B9FF-BAA213E91060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Economical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7FA20D5B-6986-4AF0-922A-5D1600700F25}" type="parTrans" cxnId="{A597E112-C2BF-4B24-ACD6-A514EFAB9BF1}">
      <dgm:prSet/>
      <dgm:spPr/>
      <dgm:t>
        <a:bodyPr/>
        <a:lstStyle/>
        <a:p>
          <a:endParaRPr lang="en-US"/>
        </a:p>
      </dgm:t>
    </dgm:pt>
    <dgm:pt modelId="{A7CDB156-D383-488F-A76F-40CBCFDD4BF8}" type="sibTrans" cxnId="{A597E112-C2BF-4B24-ACD6-A514EFAB9BF1}">
      <dgm:prSet/>
      <dgm:spPr/>
      <dgm:t>
        <a:bodyPr/>
        <a:lstStyle/>
        <a:p>
          <a:endParaRPr lang="en-US"/>
        </a:p>
      </dgm:t>
    </dgm:pt>
    <dgm:pt modelId="{5C498C61-A9F1-4983-98A7-CFB3CFD395B3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Competitive edge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05B52336-CD0C-49BA-A857-43D7C9EEB1AF}" type="parTrans" cxnId="{19C3E6ED-15A6-4E89-A3B3-D26A117A03E7}">
      <dgm:prSet/>
      <dgm:spPr/>
      <dgm:t>
        <a:bodyPr/>
        <a:lstStyle/>
        <a:p>
          <a:endParaRPr lang="en-US"/>
        </a:p>
      </dgm:t>
    </dgm:pt>
    <dgm:pt modelId="{EFA14505-E58D-4991-8629-0BFD17CE76C3}" type="sibTrans" cxnId="{19C3E6ED-15A6-4E89-A3B3-D26A117A03E7}">
      <dgm:prSet/>
      <dgm:spPr/>
      <dgm:t>
        <a:bodyPr/>
        <a:lstStyle/>
        <a:p>
          <a:endParaRPr lang="en-US"/>
        </a:p>
      </dgm:t>
    </dgm:pt>
    <dgm:pt modelId="{5632CFA3-CCC3-4585-BDE0-2DB57AD32C8E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Knowledge-based economy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B58804F5-5C71-4748-A9DA-6C5E43E9C791}" type="parTrans" cxnId="{B4E93D41-6BBB-4875-BBD1-22625641C6F6}">
      <dgm:prSet/>
      <dgm:spPr/>
      <dgm:t>
        <a:bodyPr/>
        <a:lstStyle/>
        <a:p>
          <a:endParaRPr lang="en-US"/>
        </a:p>
      </dgm:t>
    </dgm:pt>
    <dgm:pt modelId="{7A8322C5-FA23-4789-9536-C7A4EF4A836C}" type="sibTrans" cxnId="{B4E93D41-6BBB-4875-BBD1-22625641C6F6}">
      <dgm:prSet/>
      <dgm:spPr/>
      <dgm:t>
        <a:bodyPr/>
        <a:lstStyle/>
        <a:p>
          <a:endParaRPr lang="en-US"/>
        </a:p>
      </dgm:t>
    </dgm:pt>
    <dgm:pt modelId="{C35B50B0-E4A5-4ADE-B37C-248F34DC68AB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Environmental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7484B033-C60F-48F8-B296-401B3BA86876}" type="parTrans" cxnId="{A69D4105-54B5-449A-8A22-277F301FD45C}">
      <dgm:prSet/>
      <dgm:spPr/>
      <dgm:t>
        <a:bodyPr/>
        <a:lstStyle/>
        <a:p>
          <a:endParaRPr lang="en-US"/>
        </a:p>
      </dgm:t>
    </dgm:pt>
    <dgm:pt modelId="{8A4F8B38-68FD-4239-8D2B-2967494C4C72}" type="sibTrans" cxnId="{A69D4105-54B5-449A-8A22-277F301FD45C}">
      <dgm:prSet/>
      <dgm:spPr/>
      <dgm:t>
        <a:bodyPr/>
        <a:lstStyle/>
        <a:p>
          <a:endParaRPr lang="en-US"/>
        </a:p>
      </dgm:t>
    </dgm:pt>
    <dgm:pt modelId="{A235411A-304A-42BB-8C7B-9F14AF70C7D8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Prevent damage from explosions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703BC2A6-CD13-42D3-8891-808481DD96E9}" type="parTrans" cxnId="{C7957A7E-14F5-4C03-BFBF-7B876283B1A3}">
      <dgm:prSet/>
      <dgm:spPr/>
      <dgm:t>
        <a:bodyPr/>
        <a:lstStyle/>
        <a:p>
          <a:endParaRPr lang="en-US"/>
        </a:p>
      </dgm:t>
    </dgm:pt>
    <dgm:pt modelId="{468F92F2-5237-42AA-9C64-7ABB4459FDE2}" type="sibTrans" cxnId="{C7957A7E-14F5-4C03-BFBF-7B876283B1A3}">
      <dgm:prSet/>
      <dgm:spPr/>
      <dgm:t>
        <a:bodyPr/>
        <a:lstStyle/>
        <a:p>
          <a:endParaRPr lang="en-US"/>
        </a:p>
      </dgm:t>
    </dgm:pt>
    <dgm:pt modelId="{1C5F6949-6DF1-42AB-AF3D-23A5C79E25C1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No adverse effect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912B2958-71B0-4BD4-8CA2-162B06353F45}" type="parTrans" cxnId="{B74E3310-072C-4734-BC75-3F54D140C011}">
      <dgm:prSet/>
      <dgm:spPr/>
      <dgm:t>
        <a:bodyPr/>
        <a:lstStyle/>
        <a:p>
          <a:endParaRPr lang="en-US"/>
        </a:p>
      </dgm:t>
    </dgm:pt>
    <dgm:pt modelId="{9EAF3CDF-37F2-4719-AA86-BF69F17C0B0E}" type="sibTrans" cxnId="{B74E3310-072C-4734-BC75-3F54D140C011}">
      <dgm:prSet/>
      <dgm:spPr/>
      <dgm:t>
        <a:bodyPr/>
        <a:lstStyle/>
        <a:p>
          <a:endParaRPr lang="en-US"/>
        </a:p>
      </dgm:t>
    </dgm:pt>
    <dgm:pt modelId="{850DF961-D134-43A5-8A4F-6B5F0B163BB4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Societal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E02E279F-22BE-4EA1-9E5B-EF768F3CED4C}" type="parTrans" cxnId="{934C3F43-6410-4671-B3D0-4316692BD4BE}">
      <dgm:prSet/>
      <dgm:spPr/>
      <dgm:t>
        <a:bodyPr/>
        <a:lstStyle/>
        <a:p>
          <a:endParaRPr lang="en-US"/>
        </a:p>
      </dgm:t>
    </dgm:pt>
    <dgm:pt modelId="{70E93CC2-0988-4141-B8E7-7DEAD38863BD}" type="sibTrans" cxnId="{934C3F43-6410-4671-B3D0-4316692BD4BE}">
      <dgm:prSet/>
      <dgm:spPr/>
      <dgm:t>
        <a:bodyPr/>
        <a:lstStyle/>
        <a:p>
          <a:endParaRPr lang="en-US"/>
        </a:p>
      </dgm:t>
    </dgm:pt>
    <dgm:pt modelId="{8D0FE491-871E-4F1C-B5BB-12772E3C05CF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Protect privacy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8241F12F-50DD-4FE9-A1AC-998E7520AE1B}" type="parTrans" cxnId="{C52BFC7D-5B24-4FA4-A1B2-467C46F3DA1E}">
      <dgm:prSet/>
      <dgm:spPr/>
      <dgm:t>
        <a:bodyPr/>
        <a:lstStyle/>
        <a:p>
          <a:endParaRPr lang="en-US"/>
        </a:p>
      </dgm:t>
    </dgm:pt>
    <dgm:pt modelId="{35C0404D-5938-42C2-88DB-9E2D895223B5}" type="sibTrans" cxnId="{C52BFC7D-5B24-4FA4-A1B2-467C46F3DA1E}">
      <dgm:prSet/>
      <dgm:spPr/>
      <dgm:t>
        <a:bodyPr/>
        <a:lstStyle/>
        <a:p>
          <a:endParaRPr lang="en-US"/>
        </a:p>
      </dgm:t>
    </dgm:pt>
    <dgm:pt modelId="{1C2ADE79-FCB8-451F-93BD-BE754EEB70EF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Better job opportunities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5F5C50DA-5470-4700-A5AB-49B2B5E920BD}" type="parTrans" cxnId="{702F8472-DEBB-4F27-BF9C-74C7C51AC5CD}">
      <dgm:prSet/>
      <dgm:spPr/>
      <dgm:t>
        <a:bodyPr/>
        <a:lstStyle/>
        <a:p>
          <a:endParaRPr lang="en-US"/>
        </a:p>
      </dgm:t>
    </dgm:pt>
    <dgm:pt modelId="{6531B28A-D4D5-436B-8761-964A1F5FB215}" type="sibTrans" cxnId="{702F8472-DEBB-4F27-BF9C-74C7C51AC5CD}">
      <dgm:prSet/>
      <dgm:spPr/>
      <dgm:t>
        <a:bodyPr/>
        <a:lstStyle/>
        <a:p>
          <a:endParaRPr lang="en-US"/>
        </a:p>
      </dgm:t>
    </dgm:pt>
    <dgm:pt modelId="{61C9BE72-FAE6-4541-8218-F49AC9B41435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Human well-being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8D0A974A-9F4E-4100-9122-67B6D7F5D0AF}" type="parTrans" cxnId="{65976FED-34B7-418B-8727-6A0D41A67F77}">
      <dgm:prSet/>
      <dgm:spPr/>
      <dgm:t>
        <a:bodyPr/>
        <a:lstStyle/>
        <a:p>
          <a:endParaRPr lang="en-US"/>
        </a:p>
      </dgm:t>
    </dgm:pt>
    <dgm:pt modelId="{42DCF588-6275-4778-B38A-355E052E2D56}" type="sibTrans" cxnId="{65976FED-34B7-418B-8727-6A0D41A67F77}">
      <dgm:prSet/>
      <dgm:spPr/>
      <dgm:t>
        <a:bodyPr/>
        <a:lstStyle/>
        <a:p>
          <a:endParaRPr lang="en-US"/>
        </a:p>
      </dgm:t>
    </dgm:pt>
    <dgm:pt modelId="{0F4634DE-4771-4861-9F93-200CD1B8D152}">
      <dgm:prSet/>
      <dgm:spPr/>
      <dgm:t>
        <a:bodyPr/>
        <a:lstStyle/>
        <a:p>
          <a:pPr rtl="0"/>
          <a:r>
            <a:rPr lang="en-US" b="0" i="0">
              <a:latin typeface="Roboto Condensed" panose="020B0604020202020204" charset="0"/>
              <a:ea typeface="Roboto Condensed" panose="020B0604020202020204" charset="0"/>
            </a:rPr>
            <a:t>4IR</a:t>
          </a:r>
          <a:endParaRPr lang="en-US">
            <a:latin typeface="Roboto Condensed" panose="020B0604020202020204" charset="0"/>
            <a:ea typeface="Roboto Condensed" panose="020B0604020202020204" charset="0"/>
          </a:endParaRPr>
        </a:p>
      </dgm:t>
    </dgm:pt>
    <dgm:pt modelId="{781343F4-713D-48A0-99F0-7CFFA77C8AC4}" type="parTrans" cxnId="{FA9978F8-F892-42DB-B1BE-F4027847108F}">
      <dgm:prSet/>
      <dgm:spPr/>
      <dgm:t>
        <a:bodyPr/>
        <a:lstStyle/>
        <a:p>
          <a:endParaRPr lang="en-US"/>
        </a:p>
      </dgm:t>
    </dgm:pt>
    <dgm:pt modelId="{213FE8AB-E9E1-4979-96D4-14EB295C7A41}" type="sibTrans" cxnId="{FA9978F8-F892-42DB-B1BE-F4027847108F}">
      <dgm:prSet/>
      <dgm:spPr/>
      <dgm:t>
        <a:bodyPr/>
        <a:lstStyle/>
        <a:p>
          <a:endParaRPr lang="en-US"/>
        </a:p>
      </dgm:t>
    </dgm:pt>
    <dgm:pt modelId="{A92A71D0-EDF5-46AF-978F-8D061F925DD8}" type="pres">
      <dgm:prSet presAssocID="{59F3E7C7-4082-43BB-A8B7-EA8603D7543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E140D8-FCE6-4956-A98A-3525BF2258CB}" type="pres">
      <dgm:prSet presAssocID="{6AC4573F-C446-4090-9380-3B31BFBC53D5}" presName="root" presStyleCnt="0"/>
      <dgm:spPr/>
    </dgm:pt>
    <dgm:pt modelId="{71DFAC09-B21E-4756-9C57-872321A8B2B6}" type="pres">
      <dgm:prSet presAssocID="{6AC4573F-C446-4090-9380-3B31BFBC53D5}" presName="rootComposite" presStyleCnt="0"/>
      <dgm:spPr/>
    </dgm:pt>
    <dgm:pt modelId="{FDD5E9F6-7683-4960-8971-23CB61E11B1E}" type="pres">
      <dgm:prSet presAssocID="{6AC4573F-C446-4090-9380-3B31BFBC53D5}" presName="rootText" presStyleLbl="node1" presStyleIdx="0" presStyleCnt="4"/>
      <dgm:spPr/>
    </dgm:pt>
    <dgm:pt modelId="{8CAA26C7-8A61-4085-A61E-D38712D8D9B9}" type="pres">
      <dgm:prSet presAssocID="{6AC4573F-C446-4090-9380-3B31BFBC53D5}" presName="rootConnector" presStyleLbl="node1" presStyleIdx="0" presStyleCnt="4"/>
      <dgm:spPr/>
    </dgm:pt>
    <dgm:pt modelId="{30290C93-898C-497F-A2B0-111328C1843D}" type="pres">
      <dgm:prSet presAssocID="{6AC4573F-C446-4090-9380-3B31BFBC53D5}" presName="childShape" presStyleCnt="0"/>
      <dgm:spPr/>
    </dgm:pt>
    <dgm:pt modelId="{B41A6F95-9AB5-4FFA-BAD5-A16E83E80071}" type="pres">
      <dgm:prSet presAssocID="{8D0A974A-9F4E-4100-9122-67B6D7F5D0AF}" presName="Name13" presStyleLbl="parChTrans1D2" presStyleIdx="0" presStyleCnt="8"/>
      <dgm:spPr/>
    </dgm:pt>
    <dgm:pt modelId="{7065917A-A06F-4B1F-87F1-5FE0373B53B9}" type="pres">
      <dgm:prSet presAssocID="{61C9BE72-FAE6-4541-8218-F49AC9B41435}" presName="childText" presStyleLbl="bgAcc1" presStyleIdx="0" presStyleCnt="8">
        <dgm:presLayoutVars>
          <dgm:bulletEnabled val="1"/>
        </dgm:presLayoutVars>
      </dgm:prSet>
      <dgm:spPr/>
    </dgm:pt>
    <dgm:pt modelId="{E6797B15-9A85-4DFE-999C-1712D85A39F3}" type="pres">
      <dgm:prSet presAssocID="{781343F4-713D-48A0-99F0-7CFFA77C8AC4}" presName="Name13" presStyleLbl="parChTrans1D2" presStyleIdx="1" presStyleCnt="8"/>
      <dgm:spPr/>
    </dgm:pt>
    <dgm:pt modelId="{6D1FD06E-B938-465B-9D04-BFAED3978959}" type="pres">
      <dgm:prSet presAssocID="{0F4634DE-4771-4861-9F93-200CD1B8D152}" presName="childText" presStyleLbl="bgAcc1" presStyleIdx="1" presStyleCnt="8">
        <dgm:presLayoutVars>
          <dgm:bulletEnabled val="1"/>
        </dgm:presLayoutVars>
      </dgm:prSet>
      <dgm:spPr/>
    </dgm:pt>
    <dgm:pt modelId="{EFE523AD-6D92-4853-98A7-C41936592A21}" type="pres">
      <dgm:prSet presAssocID="{8DBFC547-5989-4705-B9FF-BAA213E91060}" presName="root" presStyleCnt="0"/>
      <dgm:spPr/>
    </dgm:pt>
    <dgm:pt modelId="{215B6BDB-DE79-4D9A-9FF5-FE3EA876E1D3}" type="pres">
      <dgm:prSet presAssocID="{8DBFC547-5989-4705-B9FF-BAA213E91060}" presName="rootComposite" presStyleCnt="0"/>
      <dgm:spPr/>
    </dgm:pt>
    <dgm:pt modelId="{3BCF9042-FEF0-4A75-9C75-5F5DE53E51F3}" type="pres">
      <dgm:prSet presAssocID="{8DBFC547-5989-4705-B9FF-BAA213E91060}" presName="rootText" presStyleLbl="node1" presStyleIdx="1" presStyleCnt="4"/>
      <dgm:spPr/>
    </dgm:pt>
    <dgm:pt modelId="{EC0FB124-73EF-495C-B460-21A35ED2E8BD}" type="pres">
      <dgm:prSet presAssocID="{8DBFC547-5989-4705-B9FF-BAA213E91060}" presName="rootConnector" presStyleLbl="node1" presStyleIdx="1" presStyleCnt="4"/>
      <dgm:spPr/>
    </dgm:pt>
    <dgm:pt modelId="{A81BFAF3-D463-4E6B-84C2-5CDC4F9EC972}" type="pres">
      <dgm:prSet presAssocID="{8DBFC547-5989-4705-B9FF-BAA213E91060}" presName="childShape" presStyleCnt="0"/>
      <dgm:spPr/>
    </dgm:pt>
    <dgm:pt modelId="{8BC8DCB0-12C9-4495-9971-14FC6DBEDD2D}" type="pres">
      <dgm:prSet presAssocID="{05B52336-CD0C-49BA-A857-43D7C9EEB1AF}" presName="Name13" presStyleLbl="parChTrans1D2" presStyleIdx="2" presStyleCnt="8"/>
      <dgm:spPr/>
    </dgm:pt>
    <dgm:pt modelId="{241A1FAB-D5E0-40A0-A411-16B0B3E0BDA9}" type="pres">
      <dgm:prSet presAssocID="{5C498C61-A9F1-4983-98A7-CFB3CFD395B3}" presName="childText" presStyleLbl="bgAcc1" presStyleIdx="2" presStyleCnt="8">
        <dgm:presLayoutVars>
          <dgm:bulletEnabled val="1"/>
        </dgm:presLayoutVars>
      </dgm:prSet>
      <dgm:spPr/>
    </dgm:pt>
    <dgm:pt modelId="{A322EDB2-FD10-45B1-BC3A-697740C535E0}" type="pres">
      <dgm:prSet presAssocID="{B58804F5-5C71-4748-A9DA-6C5E43E9C791}" presName="Name13" presStyleLbl="parChTrans1D2" presStyleIdx="3" presStyleCnt="8"/>
      <dgm:spPr/>
    </dgm:pt>
    <dgm:pt modelId="{87BC1773-0908-4F7E-9AE1-0730E791D63E}" type="pres">
      <dgm:prSet presAssocID="{5632CFA3-CCC3-4585-BDE0-2DB57AD32C8E}" presName="childText" presStyleLbl="bgAcc1" presStyleIdx="3" presStyleCnt="8">
        <dgm:presLayoutVars>
          <dgm:bulletEnabled val="1"/>
        </dgm:presLayoutVars>
      </dgm:prSet>
      <dgm:spPr/>
    </dgm:pt>
    <dgm:pt modelId="{1F754D4B-817B-46C2-A2A4-221F972D15AE}" type="pres">
      <dgm:prSet presAssocID="{C35B50B0-E4A5-4ADE-B37C-248F34DC68AB}" presName="root" presStyleCnt="0"/>
      <dgm:spPr/>
    </dgm:pt>
    <dgm:pt modelId="{E740833E-7062-4D42-A505-43CE3FF86E0F}" type="pres">
      <dgm:prSet presAssocID="{C35B50B0-E4A5-4ADE-B37C-248F34DC68AB}" presName="rootComposite" presStyleCnt="0"/>
      <dgm:spPr/>
    </dgm:pt>
    <dgm:pt modelId="{BA877602-DEBB-4BE7-A953-EB886CD27858}" type="pres">
      <dgm:prSet presAssocID="{C35B50B0-E4A5-4ADE-B37C-248F34DC68AB}" presName="rootText" presStyleLbl="node1" presStyleIdx="2" presStyleCnt="4"/>
      <dgm:spPr/>
    </dgm:pt>
    <dgm:pt modelId="{3D9C3747-9370-4C14-8974-5A2D94774104}" type="pres">
      <dgm:prSet presAssocID="{C35B50B0-E4A5-4ADE-B37C-248F34DC68AB}" presName="rootConnector" presStyleLbl="node1" presStyleIdx="2" presStyleCnt="4"/>
      <dgm:spPr/>
    </dgm:pt>
    <dgm:pt modelId="{70B49A4A-6E79-4A43-A4BA-9ACA2819399D}" type="pres">
      <dgm:prSet presAssocID="{C35B50B0-E4A5-4ADE-B37C-248F34DC68AB}" presName="childShape" presStyleCnt="0"/>
      <dgm:spPr/>
    </dgm:pt>
    <dgm:pt modelId="{BA60E392-9782-41E0-A571-EE96B6D8D996}" type="pres">
      <dgm:prSet presAssocID="{703BC2A6-CD13-42D3-8891-808481DD96E9}" presName="Name13" presStyleLbl="parChTrans1D2" presStyleIdx="4" presStyleCnt="8"/>
      <dgm:spPr/>
    </dgm:pt>
    <dgm:pt modelId="{8A098BFB-49CA-4245-931C-9F17DDCB529B}" type="pres">
      <dgm:prSet presAssocID="{A235411A-304A-42BB-8C7B-9F14AF70C7D8}" presName="childText" presStyleLbl="bgAcc1" presStyleIdx="4" presStyleCnt="8">
        <dgm:presLayoutVars>
          <dgm:bulletEnabled val="1"/>
        </dgm:presLayoutVars>
      </dgm:prSet>
      <dgm:spPr/>
    </dgm:pt>
    <dgm:pt modelId="{670147DD-501C-478F-8CD6-4849C5605D2D}" type="pres">
      <dgm:prSet presAssocID="{912B2958-71B0-4BD4-8CA2-162B06353F45}" presName="Name13" presStyleLbl="parChTrans1D2" presStyleIdx="5" presStyleCnt="8"/>
      <dgm:spPr/>
    </dgm:pt>
    <dgm:pt modelId="{0EFDBA8B-D502-4908-918F-67A33A5481CF}" type="pres">
      <dgm:prSet presAssocID="{1C5F6949-6DF1-42AB-AF3D-23A5C79E25C1}" presName="childText" presStyleLbl="bgAcc1" presStyleIdx="5" presStyleCnt="8">
        <dgm:presLayoutVars>
          <dgm:bulletEnabled val="1"/>
        </dgm:presLayoutVars>
      </dgm:prSet>
      <dgm:spPr/>
    </dgm:pt>
    <dgm:pt modelId="{65A3E20E-90BB-4A09-86A9-753E8C2474D6}" type="pres">
      <dgm:prSet presAssocID="{850DF961-D134-43A5-8A4F-6B5F0B163BB4}" presName="root" presStyleCnt="0"/>
      <dgm:spPr/>
    </dgm:pt>
    <dgm:pt modelId="{48F28CBB-BBE5-4AC8-A888-A148F2EB8739}" type="pres">
      <dgm:prSet presAssocID="{850DF961-D134-43A5-8A4F-6B5F0B163BB4}" presName="rootComposite" presStyleCnt="0"/>
      <dgm:spPr/>
    </dgm:pt>
    <dgm:pt modelId="{3C479BE1-A8AC-4483-A2F7-917F840BF8C2}" type="pres">
      <dgm:prSet presAssocID="{850DF961-D134-43A5-8A4F-6B5F0B163BB4}" presName="rootText" presStyleLbl="node1" presStyleIdx="3" presStyleCnt="4"/>
      <dgm:spPr/>
    </dgm:pt>
    <dgm:pt modelId="{BE820487-B7A5-400E-B000-B7B811084978}" type="pres">
      <dgm:prSet presAssocID="{850DF961-D134-43A5-8A4F-6B5F0B163BB4}" presName="rootConnector" presStyleLbl="node1" presStyleIdx="3" presStyleCnt="4"/>
      <dgm:spPr/>
    </dgm:pt>
    <dgm:pt modelId="{CD5571CE-D521-4EB4-9715-4AA6FD9C7C22}" type="pres">
      <dgm:prSet presAssocID="{850DF961-D134-43A5-8A4F-6B5F0B163BB4}" presName="childShape" presStyleCnt="0"/>
      <dgm:spPr/>
    </dgm:pt>
    <dgm:pt modelId="{32000DDD-7476-46ED-A6A7-44872BBA46CA}" type="pres">
      <dgm:prSet presAssocID="{8241F12F-50DD-4FE9-A1AC-998E7520AE1B}" presName="Name13" presStyleLbl="parChTrans1D2" presStyleIdx="6" presStyleCnt="8"/>
      <dgm:spPr/>
    </dgm:pt>
    <dgm:pt modelId="{5BB5521C-BAA6-434B-B53B-2F8366176065}" type="pres">
      <dgm:prSet presAssocID="{8D0FE491-871E-4F1C-B5BB-12772E3C05CF}" presName="childText" presStyleLbl="bgAcc1" presStyleIdx="6" presStyleCnt="8">
        <dgm:presLayoutVars>
          <dgm:bulletEnabled val="1"/>
        </dgm:presLayoutVars>
      </dgm:prSet>
      <dgm:spPr/>
    </dgm:pt>
    <dgm:pt modelId="{194E3D2E-E1A8-4D61-9B12-5AD10A3EC006}" type="pres">
      <dgm:prSet presAssocID="{5F5C50DA-5470-4700-A5AB-49B2B5E920BD}" presName="Name13" presStyleLbl="parChTrans1D2" presStyleIdx="7" presStyleCnt="8"/>
      <dgm:spPr/>
    </dgm:pt>
    <dgm:pt modelId="{48AE17AA-1170-4634-B85B-5E0CBCD059CC}" type="pres">
      <dgm:prSet presAssocID="{1C2ADE79-FCB8-451F-93BD-BE754EEB70EF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24902C00-BCC9-4B27-8DC2-661BF7B4B7CA}" type="presOf" srcId="{5C498C61-A9F1-4983-98A7-CFB3CFD395B3}" destId="{241A1FAB-D5E0-40A0-A411-16B0B3E0BDA9}" srcOrd="0" destOrd="0" presId="urn:microsoft.com/office/officeart/2005/8/layout/hierarchy3"/>
    <dgm:cxn modelId="{6C7D5904-80D2-407A-B8E4-FCC8BCAF5BB4}" type="presOf" srcId="{5F5C50DA-5470-4700-A5AB-49B2B5E920BD}" destId="{194E3D2E-E1A8-4D61-9B12-5AD10A3EC006}" srcOrd="0" destOrd="0" presId="urn:microsoft.com/office/officeart/2005/8/layout/hierarchy3"/>
    <dgm:cxn modelId="{3501D404-5A00-416D-B2F4-411298946FCB}" type="presOf" srcId="{1C5F6949-6DF1-42AB-AF3D-23A5C79E25C1}" destId="{0EFDBA8B-D502-4908-918F-67A33A5481CF}" srcOrd="0" destOrd="0" presId="urn:microsoft.com/office/officeart/2005/8/layout/hierarchy3"/>
    <dgm:cxn modelId="{A69D4105-54B5-449A-8A22-277F301FD45C}" srcId="{59F3E7C7-4082-43BB-A8B7-EA8603D7543A}" destId="{C35B50B0-E4A5-4ADE-B37C-248F34DC68AB}" srcOrd="2" destOrd="0" parTransId="{7484B033-C60F-48F8-B296-401B3BA86876}" sibTransId="{8A4F8B38-68FD-4239-8D2B-2967494C4C72}"/>
    <dgm:cxn modelId="{B74E3310-072C-4734-BC75-3F54D140C011}" srcId="{C35B50B0-E4A5-4ADE-B37C-248F34DC68AB}" destId="{1C5F6949-6DF1-42AB-AF3D-23A5C79E25C1}" srcOrd="1" destOrd="0" parTransId="{912B2958-71B0-4BD4-8CA2-162B06353F45}" sibTransId="{9EAF3CDF-37F2-4719-AA86-BF69F17C0B0E}"/>
    <dgm:cxn modelId="{A597E112-C2BF-4B24-ACD6-A514EFAB9BF1}" srcId="{59F3E7C7-4082-43BB-A8B7-EA8603D7543A}" destId="{8DBFC547-5989-4705-B9FF-BAA213E91060}" srcOrd="1" destOrd="0" parTransId="{7FA20D5B-6986-4AF0-922A-5D1600700F25}" sibTransId="{A7CDB156-D383-488F-A76F-40CBCFDD4BF8}"/>
    <dgm:cxn modelId="{9EE2E216-6C56-41FF-9922-849D67555FE7}" type="presOf" srcId="{1C2ADE79-FCB8-451F-93BD-BE754EEB70EF}" destId="{48AE17AA-1170-4634-B85B-5E0CBCD059CC}" srcOrd="0" destOrd="0" presId="urn:microsoft.com/office/officeart/2005/8/layout/hierarchy3"/>
    <dgm:cxn modelId="{1B302522-7D3B-48C2-B752-0DC1C2026EAD}" type="presOf" srcId="{61C9BE72-FAE6-4541-8218-F49AC9B41435}" destId="{7065917A-A06F-4B1F-87F1-5FE0373B53B9}" srcOrd="0" destOrd="0" presId="urn:microsoft.com/office/officeart/2005/8/layout/hierarchy3"/>
    <dgm:cxn modelId="{311DD62A-BB8F-47BD-8CC2-71B1EB0BF4C5}" type="presOf" srcId="{781343F4-713D-48A0-99F0-7CFFA77C8AC4}" destId="{E6797B15-9A85-4DFE-999C-1712D85A39F3}" srcOrd="0" destOrd="0" presId="urn:microsoft.com/office/officeart/2005/8/layout/hierarchy3"/>
    <dgm:cxn modelId="{A290B932-9BA8-46DC-8176-402A9B6145AE}" srcId="{59F3E7C7-4082-43BB-A8B7-EA8603D7543A}" destId="{6AC4573F-C446-4090-9380-3B31BFBC53D5}" srcOrd="0" destOrd="0" parTransId="{ACBEDD93-227B-48E6-BBE4-A6E3274036B9}" sibTransId="{FBFC7A08-6BBE-4E91-A5A9-496E598316E7}"/>
    <dgm:cxn modelId="{7D90FD3B-7D79-486C-9A9B-A0201BE27778}" type="presOf" srcId="{8DBFC547-5989-4705-B9FF-BAA213E91060}" destId="{EC0FB124-73EF-495C-B460-21A35ED2E8BD}" srcOrd="1" destOrd="0" presId="urn:microsoft.com/office/officeart/2005/8/layout/hierarchy3"/>
    <dgm:cxn modelId="{873E2D40-9657-4AFD-932C-5895B002506B}" type="presOf" srcId="{8D0FE491-871E-4F1C-B5BB-12772E3C05CF}" destId="{5BB5521C-BAA6-434B-B53B-2F8366176065}" srcOrd="0" destOrd="0" presId="urn:microsoft.com/office/officeart/2005/8/layout/hierarchy3"/>
    <dgm:cxn modelId="{B4E93D41-6BBB-4875-BBD1-22625641C6F6}" srcId="{8DBFC547-5989-4705-B9FF-BAA213E91060}" destId="{5632CFA3-CCC3-4585-BDE0-2DB57AD32C8E}" srcOrd="1" destOrd="0" parTransId="{B58804F5-5C71-4748-A9DA-6C5E43E9C791}" sibTransId="{7A8322C5-FA23-4789-9536-C7A4EF4A836C}"/>
    <dgm:cxn modelId="{934C3F43-6410-4671-B3D0-4316692BD4BE}" srcId="{59F3E7C7-4082-43BB-A8B7-EA8603D7543A}" destId="{850DF961-D134-43A5-8A4F-6B5F0B163BB4}" srcOrd="3" destOrd="0" parTransId="{E02E279F-22BE-4EA1-9E5B-EF768F3CED4C}" sibTransId="{70E93CC2-0988-4141-B8E7-7DEAD38863BD}"/>
    <dgm:cxn modelId="{3F232E47-B4DA-47EA-A2B7-B76CFD394A29}" type="presOf" srcId="{8241F12F-50DD-4FE9-A1AC-998E7520AE1B}" destId="{32000DDD-7476-46ED-A6A7-44872BBA46CA}" srcOrd="0" destOrd="0" presId="urn:microsoft.com/office/officeart/2005/8/layout/hierarchy3"/>
    <dgm:cxn modelId="{349CDA49-1234-4741-8DB2-22A7D889E91E}" type="presOf" srcId="{6AC4573F-C446-4090-9380-3B31BFBC53D5}" destId="{FDD5E9F6-7683-4960-8971-23CB61E11B1E}" srcOrd="0" destOrd="0" presId="urn:microsoft.com/office/officeart/2005/8/layout/hierarchy3"/>
    <dgm:cxn modelId="{2ED0E24D-2D0A-4D4D-B1D6-81DB69EA8291}" type="presOf" srcId="{6AC4573F-C446-4090-9380-3B31BFBC53D5}" destId="{8CAA26C7-8A61-4085-A61E-D38712D8D9B9}" srcOrd="1" destOrd="0" presId="urn:microsoft.com/office/officeart/2005/8/layout/hierarchy3"/>
    <dgm:cxn modelId="{F4F0444E-6E01-47C7-B9E6-1AF4A9571B4A}" type="presOf" srcId="{C35B50B0-E4A5-4ADE-B37C-248F34DC68AB}" destId="{3D9C3747-9370-4C14-8974-5A2D94774104}" srcOrd="1" destOrd="0" presId="urn:microsoft.com/office/officeart/2005/8/layout/hierarchy3"/>
    <dgm:cxn modelId="{8442C76E-0BE6-41C3-9C3E-096AFB93CE1A}" type="presOf" srcId="{8D0A974A-9F4E-4100-9122-67B6D7F5D0AF}" destId="{B41A6F95-9AB5-4FFA-BAD5-A16E83E80071}" srcOrd="0" destOrd="0" presId="urn:microsoft.com/office/officeart/2005/8/layout/hierarchy3"/>
    <dgm:cxn modelId="{702F8472-DEBB-4F27-BF9C-74C7C51AC5CD}" srcId="{850DF961-D134-43A5-8A4F-6B5F0B163BB4}" destId="{1C2ADE79-FCB8-451F-93BD-BE754EEB70EF}" srcOrd="1" destOrd="0" parTransId="{5F5C50DA-5470-4700-A5AB-49B2B5E920BD}" sibTransId="{6531B28A-D4D5-436B-8761-964A1F5FB215}"/>
    <dgm:cxn modelId="{9E6E9655-4C2E-4589-9447-1073B642CAE6}" type="presOf" srcId="{B58804F5-5C71-4748-A9DA-6C5E43E9C791}" destId="{A322EDB2-FD10-45B1-BC3A-697740C535E0}" srcOrd="0" destOrd="0" presId="urn:microsoft.com/office/officeart/2005/8/layout/hierarchy3"/>
    <dgm:cxn modelId="{5DBA327D-BFDD-4F0A-AF91-2BC152B6F5FC}" type="presOf" srcId="{05B52336-CD0C-49BA-A857-43D7C9EEB1AF}" destId="{8BC8DCB0-12C9-4495-9971-14FC6DBEDD2D}" srcOrd="0" destOrd="0" presId="urn:microsoft.com/office/officeart/2005/8/layout/hierarchy3"/>
    <dgm:cxn modelId="{C52BFC7D-5B24-4FA4-A1B2-467C46F3DA1E}" srcId="{850DF961-D134-43A5-8A4F-6B5F0B163BB4}" destId="{8D0FE491-871E-4F1C-B5BB-12772E3C05CF}" srcOrd="0" destOrd="0" parTransId="{8241F12F-50DD-4FE9-A1AC-998E7520AE1B}" sibTransId="{35C0404D-5938-42C2-88DB-9E2D895223B5}"/>
    <dgm:cxn modelId="{C7957A7E-14F5-4C03-BFBF-7B876283B1A3}" srcId="{C35B50B0-E4A5-4ADE-B37C-248F34DC68AB}" destId="{A235411A-304A-42BB-8C7B-9F14AF70C7D8}" srcOrd="0" destOrd="0" parTransId="{703BC2A6-CD13-42D3-8891-808481DD96E9}" sibTransId="{468F92F2-5237-42AA-9C64-7ABB4459FDE2}"/>
    <dgm:cxn modelId="{CB4BF985-661B-403E-BB7E-39C810043E51}" type="presOf" srcId="{A235411A-304A-42BB-8C7B-9F14AF70C7D8}" destId="{8A098BFB-49CA-4245-931C-9F17DDCB529B}" srcOrd="0" destOrd="0" presId="urn:microsoft.com/office/officeart/2005/8/layout/hierarchy3"/>
    <dgm:cxn modelId="{8837FC8A-63CC-46FD-AA4C-DED68D2B43EF}" type="presOf" srcId="{5632CFA3-CCC3-4585-BDE0-2DB57AD32C8E}" destId="{87BC1773-0908-4F7E-9AE1-0730E791D63E}" srcOrd="0" destOrd="0" presId="urn:microsoft.com/office/officeart/2005/8/layout/hierarchy3"/>
    <dgm:cxn modelId="{4097B99F-3C43-4896-A520-9C495C895825}" type="presOf" srcId="{703BC2A6-CD13-42D3-8891-808481DD96E9}" destId="{BA60E392-9782-41E0-A571-EE96B6D8D996}" srcOrd="0" destOrd="0" presId="urn:microsoft.com/office/officeart/2005/8/layout/hierarchy3"/>
    <dgm:cxn modelId="{279AF6BA-31DD-4A3A-A705-3FB73B996EFE}" type="presOf" srcId="{8DBFC547-5989-4705-B9FF-BAA213E91060}" destId="{3BCF9042-FEF0-4A75-9C75-5F5DE53E51F3}" srcOrd="0" destOrd="0" presId="urn:microsoft.com/office/officeart/2005/8/layout/hierarchy3"/>
    <dgm:cxn modelId="{37B49FC0-CC4F-498E-9854-4717247E3460}" type="presOf" srcId="{C35B50B0-E4A5-4ADE-B37C-248F34DC68AB}" destId="{BA877602-DEBB-4BE7-A953-EB886CD27858}" srcOrd="0" destOrd="0" presId="urn:microsoft.com/office/officeart/2005/8/layout/hierarchy3"/>
    <dgm:cxn modelId="{E3BA3CC9-8B95-441B-8854-968A81BD631C}" type="presOf" srcId="{850DF961-D134-43A5-8A4F-6B5F0B163BB4}" destId="{BE820487-B7A5-400E-B000-B7B811084978}" srcOrd="1" destOrd="0" presId="urn:microsoft.com/office/officeart/2005/8/layout/hierarchy3"/>
    <dgm:cxn modelId="{68B884E1-11DB-4221-8BD0-B83977868A4B}" type="presOf" srcId="{59F3E7C7-4082-43BB-A8B7-EA8603D7543A}" destId="{A92A71D0-EDF5-46AF-978F-8D061F925DD8}" srcOrd="0" destOrd="0" presId="urn:microsoft.com/office/officeart/2005/8/layout/hierarchy3"/>
    <dgm:cxn modelId="{4D6EA6EA-A8BA-456D-913E-92D4CFC67C1A}" type="presOf" srcId="{850DF961-D134-43A5-8A4F-6B5F0B163BB4}" destId="{3C479BE1-A8AC-4483-A2F7-917F840BF8C2}" srcOrd="0" destOrd="0" presId="urn:microsoft.com/office/officeart/2005/8/layout/hierarchy3"/>
    <dgm:cxn modelId="{65976FED-34B7-418B-8727-6A0D41A67F77}" srcId="{6AC4573F-C446-4090-9380-3B31BFBC53D5}" destId="{61C9BE72-FAE6-4541-8218-F49AC9B41435}" srcOrd="0" destOrd="0" parTransId="{8D0A974A-9F4E-4100-9122-67B6D7F5D0AF}" sibTransId="{42DCF588-6275-4778-B38A-355E052E2D56}"/>
    <dgm:cxn modelId="{19C3E6ED-15A6-4E89-A3B3-D26A117A03E7}" srcId="{8DBFC547-5989-4705-B9FF-BAA213E91060}" destId="{5C498C61-A9F1-4983-98A7-CFB3CFD395B3}" srcOrd="0" destOrd="0" parTransId="{05B52336-CD0C-49BA-A857-43D7C9EEB1AF}" sibTransId="{EFA14505-E58D-4991-8629-0BFD17CE76C3}"/>
    <dgm:cxn modelId="{FA9978F8-F892-42DB-B1BE-F4027847108F}" srcId="{6AC4573F-C446-4090-9380-3B31BFBC53D5}" destId="{0F4634DE-4771-4861-9F93-200CD1B8D152}" srcOrd="1" destOrd="0" parTransId="{781343F4-713D-48A0-99F0-7CFFA77C8AC4}" sibTransId="{213FE8AB-E9E1-4979-96D4-14EB295C7A41}"/>
    <dgm:cxn modelId="{08CE71FA-5806-4D04-A2F6-E3B4624934C0}" type="presOf" srcId="{912B2958-71B0-4BD4-8CA2-162B06353F45}" destId="{670147DD-501C-478F-8CD6-4849C5605D2D}" srcOrd="0" destOrd="0" presId="urn:microsoft.com/office/officeart/2005/8/layout/hierarchy3"/>
    <dgm:cxn modelId="{449FE6FF-41FB-4852-BA84-1831BD621B83}" type="presOf" srcId="{0F4634DE-4771-4861-9F93-200CD1B8D152}" destId="{6D1FD06E-B938-465B-9D04-BFAED3978959}" srcOrd="0" destOrd="0" presId="urn:microsoft.com/office/officeart/2005/8/layout/hierarchy3"/>
    <dgm:cxn modelId="{8EE323E3-877D-4AD3-82CE-1C2A8E926AA7}" type="presParOf" srcId="{A92A71D0-EDF5-46AF-978F-8D061F925DD8}" destId="{7FE140D8-FCE6-4956-A98A-3525BF2258CB}" srcOrd="0" destOrd="0" presId="urn:microsoft.com/office/officeart/2005/8/layout/hierarchy3"/>
    <dgm:cxn modelId="{5C5D7261-AEA6-4F55-8AD7-6F81FC6B0209}" type="presParOf" srcId="{7FE140D8-FCE6-4956-A98A-3525BF2258CB}" destId="{71DFAC09-B21E-4756-9C57-872321A8B2B6}" srcOrd="0" destOrd="0" presId="urn:microsoft.com/office/officeart/2005/8/layout/hierarchy3"/>
    <dgm:cxn modelId="{59A9BD41-A910-418A-BA36-9A4A0F692057}" type="presParOf" srcId="{71DFAC09-B21E-4756-9C57-872321A8B2B6}" destId="{FDD5E9F6-7683-4960-8971-23CB61E11B1E}" srcOrd="0" destOrd="0" presId="urn:microsoft.com/office/officeart/2005/8/layout/hierarchy3"/>
    <dgm:cxn modelId="{B6E82E38-34F2-4905-AFB1-AB96023CEE7C}" type="presParOf" srcId="{71DFAC09-B21E-4756-9C57-872321A8B2B6}" destId="{8CAA26C7-8A61-4085-A61E-D38712D8D9B9}" srcOrd="1" destOrd="0" presId="urn:microsoft.com/office/officeart/2005/8/layout/hierarchy3"/>
    <dgm:cxn modelId="{A39E8DC5-C04C-4AE3-8BBF-3DC5305B65DF}" type="presParOf" srcId="{7FE140D8-FCE6-4956-A98A-3525BF2258CB}" destId="{30290C93-898C-497F-A2B0-111328C1843D}" srcOrd="1" destOrd="0" presId="urn:microsoft.com/office/officeart/2005/8/layout/hierarchy3"/>
    <dgm:cxn modelId="{FF94A66D-D81E-4F1F-8E45-E5ED10FE3C04}" type="presParOf" srcId="{30290C93-898C-497F-A2B0-111328C1843D}" destId="{B41A6F95-9AB5-4FFA-BAD5-A16E83E80071}" srcOrd="0" destOrd="0" presId="urn:microsoft.com/office/officeart/2005/8/layout/hierarchy3"/>
    <dgm:cxn modelId="{D80A6D69-90FD-4792-91AD-DEF95F1657B0}" type="presParOf" srcId="{30290C93-898C-497F-A2B0-111328C1843D}" destId="{7065917A-A06F-4B1F-87F1-5FE0373B53B9}" srcOrd="1" destOrd="0" presId="urn:microsoft.com/office/officeart/2005/8/layout/hierarchy3"/>
    <dgm:cxn modelId="{72B52980-D35E-45A7-A462-098DE7E76FFC}" type="presParOf" srcId="{30290C93-898C-497F-A2B0-111328C1843D}" destId="{E6797B15-9A85-4DFE-999C-1712D85A39F3}" srcOrd="2" destOrd="0" presId="urn:microsoft.com/office/officeart/2005/8/layout/hierarchy3"/>
    <dgm:cxn modelId="{CED26735-27CD-4912-9AFD-95EE15AEC9C5}" type="presParOf" srcId="{30290C93-898C-497F-A2B0-111328C1843D}" destId="{6D1FD06E-B938-465B-9D04-BFAED3978959}" srcOrd="3" destOrd="0" presId="urn:microsoft.com/office/officeart/2005/8/layout/hierarchy3"/>
    <dgm:cxn modelId="{816E7B50-307B-4F01-9C66-3ADB44CD893A}" type="presParOf" srcId="{A92A71D0-EDF5-46AF-978F-8D061F925DD8}" destId="{EFE523AD-6D92-4853-98A7-C41936592A21}" srcOrd="1" destOrd="0" presId="urn:microsoft.com/office/officeart/2005/8/layout/hierarchy3"/>
    <dgm:cxn modelId="{80FF6BC0-1587-4C9A-99C8-AD70BA623644}" type="presParOf" srcId="{EFE523AD-6D92-4853-98A7-C41936592A21}" destId="{215B6BDB-DE79-4D9A-9FF5-FE3EA876E1D3}" srcOrd="0" destOrd="0" presId="urn:microsoft.com/office/officeart/2005/8/layout/hierarchy3"/>
    <dgm:cxn modelId="{C3F19DAC-EDF0-4206-9427-8B76CFEB5DE5}" type="presParOf" srcId="{215B6BDB-DE79-4D9A-9FF5-FE3EA876E1D3}" destId="{3BCF9042-FEF0-4A75-9C75-5F5DE53E51F3}" srcOrd="0" destOrd="0" presId="urn:microsoft.com/office/officeart/2005/8/layout/hierarchy3"/>
    <dgm:cxn modelId="{18448819-C38E-4B15-81EB-F26A67A9AB47}" type="presParOf" srcId="{215B6BDB-DE79-4D9A-9FF5-FE3EA876E1D3}" destId="{EC0FB124-73EF-495C-B460-21A35ED2E8BD}" srcOrd="1" destOrd="0" presId="urn:microsoft.com/office/officeart/2005/8/layout/hierarchy3"/>
    <dgm:cxn modelId="{0C3E33F3-6F29-4F7F-BB06-317157F55E93}" type="presParOf" srcId="{EFE523AD-6D92-4853-98A7-C41936592A21}" destId="{A81BFAF3-D463-4E6B-84C2-5CDC4F9EC972}" srcOrd="1" destOrd="0" presId="urn:microsoft.com/office/officeart/2005/8/layout/hierarchy3"/>
    <dgm:cxn modelId="{9C3DDEFD-EA46-4F18-85DA-07558C53DF24}" type="presParOf" srcId="{A81BFAF3-D463-4E6B-84C2-5CDC4F9EC972}" destId="{8BC8DCB0-12C9-4495-9971-14FC6DBEDD2D}" srcOrd="0" destOrd="0" presId="urn:microsoft.com/office/officeart/2005/8/layout/hierarchy3"/>
    <dgm:cxn modelId="{AE0C3020-C234-4008-A3C1-55F4D04C2D98}" type="presParOf" srcId="{A81BFAF3-D463-4E6B-84C2-5CDC4F9EC972}" destId="{241A1FAB-D5E0-40A0-A411-16B0B3E0BDA9}" srcOrd="1" destOrd="0" presId="urn:microsoft.com/office/officeart/2005/8/layout/hierarchy3"/>
    <dgm:cxn modelId="{2E5EB724-465B-416A-A721-3A1B23E0929F}" type="presParOf" srcId="{A81BFAF3-D463-4E6B-84C2-5CDC4F9EC972}" destId="{A322EDB2-FD10-45B1-BC3A-697740C535E0}" srcOrd="2" destOrd="0" presId="urn:microsoft.com/office/officeart/2005/8/layout/hierarchy3"/>
    <dgm:cxn modelId="{4E50C7A3-6D5B-4DA1-866B-1400372DADE3}" type="presParOf" srcId="{A81BFAF3-D463-4E6B-84C2-5CDC4F9EC972}" destId="{87BC1773-0908-4F7E-9AE1-0730E791D63E}" srcOrd="3" destOrd="0" presId="urn:microsoft.com/office/officeart/2005/8/layout/hierarchy3"/>
    <dgm:cxn modelId="{C2A0D250-9997-4AA3-A68D-68ABCF0F7956}" type="presParOf" srcId="{A92A71D0-EDF5-46AF-978F-8D061F925DD8}" destId="{1F754D4B-817B-46C2-A2A4-221F972D15AE}" srcOrd="2" destOrd="0" presId="urn:microsoft.com/office/officeart/2005/8/layout/hierarchy3"/>
    <dgm:cxn modelId="{0CA1ACF9-CDA9-4371-BF29-86E0AB1578AA}" type="presParOf" srcId="{1F754D4B-817B-46C2-A2A4-221F972D15AE}" destId="{E740833E-7062-4D42-A505-43CE3FF86E0F}" srcOrd="0" destOrd="0" presId="urn:microsoft.com/office/officeart/2005/8/layout/hierarchy3"/>
    <dgm:cxn modelId="{92630138-260C-42F1-B712-706DD88E084A}" type="presParOf" srcId="{E740833E-7062-4D42-A505-43CE3FF86E0F}" destId="{BA877602-DEBB-4BE7-A953-EB886CD27858}" srcOrd="0" destOrd="0" presId="urn:microsoft.com/office/officeart/2005/8/layout/hierarchy3"/>
    <dgm:cxn modelId="{6E8D2641-B739-4742-8D45-022E3F7F3B8C}" type="presParOf" srcId="{E740833E-7062-4D42-A505-43CE3FF86E0F}" destId="{3D9C3747-9370-4C14-8974-5A2D94774104}" srcOrd="1" destOrd="0" presId="urn:microsoft.com/office/officeart/2005/8/layout/hierarchy3"/>
    <dgm:cxn modelId="{3184FD8C-2152-4239-AD13-BCA63F9522C7}" type="presParOf" srcId="{1F754D4B-817B-46C2-A2A4-221F972D15AE}" destId="{70B49A4A-6E79-4A43-A4BA-9ACA2819399D}" srcOrd="1" destOrd="0" presId="urn:microsoft.com/office/officeart/2005/8/layout/hierarchy3"/>
    <dgm:cxn modelId="{71555317-2A3E-4561-9F5C-AEAE46E6BC1A}" type="presParOf" srcId="{70B49A4A-6E79-4A43-A4BA-9ACA2819399D}" destId="{BA60E392-9782-41E0-A571-EE96B6D8D996}" srcOrd="0" destOrd="0" presId="urn:microsoft.com/office/officeart/2005/8/layout/hierarchy3"/>
    <dgm:cxn modelId="{6ABBD9C6-410E-4BD9-AC4A-3ADAAC768E82}" type="presParOf" srcId="{70B49A4A-6E79-4A43-A4BA-9ACA2819399D}" destId="{8A098BFB-49CA-4245-931C-9F17DDCB529B}" srcOrd="1" destOrd="0" presId="urn:microsoft.com/office/officeart/2005/8/layout/hierarchy3"/>
    <dgm:cxn modelId="{E3B1D36B-3C75-4281-B424-0BFB6EE12DEF}" type="presParOf" srcId="{70B49A4A-6E79-4A43-A4BA-9ACA2819399D}" destId="{670147DD-501C-478F-8CD6-4849C5605D2D}" srcOrd="2" destOrd="0" presId="urn:microsoft.com/office/officeart/2005/8/layout/hierarchy3"/>
    <dgm:cxn modelId="{29FFDA2E-03DA-4F84-991F-319E9E6C629C}" type="presParOf" srcId="{70B49A4A-6E79-4A43-A4BA-9ACA2819399D}" destId="{0EFDBA8B-D502-4908-918F-67A33A5481CF}" srcOrd="3" destOrd="0" presId="urn:microsoft.com/office/officeart/2005/8/layout/hierarchy3"/>
    <dgm:cxn modelId="{EF6A1E45-EDE8-4ECD-A775-16CBAC457FC4}" type="presParOf" srcId="{A92A71D0-EDF5-46AF-978F-8D061F925DD8}" destId="{65A3E20E-90BB-4A09-86A9-753E8C2474D6}" srcOrd="3" destOrd="0" presId="urn:microsoft.com/office/officeart/2005/8/layout/hierarchy3"/>
    <dgm:cxn modelId="{961CF14E-6063-49F8-BFF0-58D2B4FC8A34}" type="presParOf" srcId="{65A3E20E-90BB-4A09-86A9-753E8C2474D6}" destId="{48F28CBB-BBE5-4AC8-A888-A148F2EB8739}" srcOrd="0" destOrd="0" presId="urn:microsoft.com/office/officeart/2005/8/layout/hierarchy3"/>
    <dgm:cxn modelId="{90AE3B60-3EBD-4E43-BACB-83D06DD3823E}" type="presParOf" srcId="{48F28CBB-BBE5-4AC8-A888-A148F2EB8739}" destId="{3C479BE1-A8AC-4483-A2F7-917F840BF8C2}" srcOrd="0" destOrd="0" presId="urn:microsoft.com/office/officeart/2005/8/layout/hierarchy3"/>
    <dgm:cxn modelId="{CD23CBDF-C7A8-489C-ADAB-B7D72897819A}" type="presParOf" srcId="{48F28CBB-BBE5-4AC8-A888-A148F2EB8739}" destId="{BE820487-B7A5-400E-B000-B7B811084978}" srcOrd="1" destOrd="0" presId="urn:microsoft.com/office/officeart/2005/8/layout/hierarchy3"/>
    <dgm:cxn modelId="{7B17B96D-277C-4570-9809-94B10348158F}" type="presParOf" srcId="{65A3E20E-90BB-4A09-86A9-753E8C2474D6}" destId="{CD5571CE-D521-4EB4-9715-4AA6FD9C7C22}" srcOrd="1" destOrd="0" presId="urn:microsoft.com/office/officeart/2005/8/layout/hierarchy3"/>
    <dgm:cxn modelId="{DBFA0326-9BB8-47E0-930C-F80F5D1D6F70}" type="presParOf" srcId="{CD5571CE-D521-4EB4-9715-4AA6FD9C7C22}" destId="{32000DDD-7476-46ED-A6A7-44872BBA46CA}" srcOrd="0" destOrd="0" presId="urn:microsoft.com/office/officeart/2005/8/layout/hierarchy3"/>
    <dgm:cxn modelId="{09C6346C-1B8C-4216-AD4F-5F3D17078E51}" type="presParOf" srcId="{CD5571CE-D521-4EB4-9715-4AA6FD9C7C22}" destId="{5BB5521C-BAA6-434B-B53B-2F8366176065}" srcOrd="1" destOrd="0" presId="urn:microsoft.com/office/officeart/2005/8/layout/hierarchy3"/>
    <dgm:cxn modelId="{415117EC-0F82-4A98-A928-4E8B7365E7B2}" type="presParOf" srcId="{CD5571CE-D521-4EB4-9715-4AA6FD9C7C22}" destId="{194E3D2E-E1A8-4D61-9B12-5AD10A3EC006}" srcOrd="2" destOrd="0" presId="urn:microsoft.com/office/officeart/2005/8/layout/hierarchy3"/>
    <dgm:cxn modelId="{95B92527-DB4B-4117-9258-4B7DFC8D582F}" type="presParOf" srcId="{CD5571CE-D521-4EB4-9715-4AA6FD9C7C22}" destId="{48AE17AA-1170-4634-B85B-5E0CBCD059CC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5E9F6-7683-4960-8971-23CB61E11B1E}">
      <dsp:nvSpPr>
        <dsp:cNvPr id="0" name=""/>
        <dsp:cNvSpPr/>
      </dsp:nvSpPr>
      <dsp:spPr>
        <a:xfrm>
          <a:off x="1122" y="443474"/>
          <a:ext cx="1290600" cy="645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Roboto Condensed" panose="020B0604020202020204" charset="0"/>
              <a:ea typeface="Roboto Condensed" panose="020B0604020202020204" charset="0"/>
            </a:rPr>
            <a:t>Global</a:t>
          </a:r>
          <a:endParaRPr lang="en-US" sz="16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0022" y="462374"/>
        <a:ext cx="1252800" cy="607500"/>
      </dsp:txXfrm>
    </dsp:sp>
    <dsp:sp modelId="{B41A6F95-9AB5-4FFA-BAD5-A16E83E80071}">
      <dsp:nvSpPr>
        <dsp:cNvPr id="0" name=""/>
        <dsp:cNvSpPr/>
      </dsp:nvSpPr>
      <dsp:spPr>
        <a:xfrm>
          <a:off x="130183" y="1088774"/>
          <a:ext cx="129060" cy="48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975"/>
              </a:lnTo>
              <a:lnTo>
                <a:pt x="129060" y="4839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65917A-A06F-4B1F-87F1-5FE0373B53B9}">
      <dsp:nvSpPr>
        <dsp:cNvPr id="0" name=""/>
        <dsp:cNvSpPr/>
      </dsp:nvSpPr>
      <dsp:spPr>
        <a:xfrm>
          <a:off x="259243" y="1250099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Human well-being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78143" y="1268999"/>
        <a:ext cx="994680" cy="607500"/>
      </dsp:txXfrm>
    </dsp:sp>
    <dsp:sp modelId="{E6797B15-9A85-4DFE-999C-1712D85A39F3}">
      <dsp:nvSpPr>
        <dsp:cNvPr id="0" name=""/>
        <dsp:cNvSpPr/>
      </dsp:nvSpPr>
      <dsp:spPr>
        <a:xfrm>
          <a:off x="130183" y="1088774"/>
          <a:ext cx="129060" cy="1290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600"/>
              </a:lnTo>
              <a:lnTo>
                <a:pt x="129060" y="1290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FD06E-B938-465B-9D04-BFAED3978959}">
      <dsp:nvSpPr>
        <dsp:cNvPr id="0" name=""/>
        <dsp:cNvSpPr/>
      </dsp:nvSpPr>
      <dsp:spPr>
        <a:xfrm>
          <a:off x="259243" y="2056725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4IR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278143" y="2075625"/>
        <a:ext cx="994680" cy="607500"/>
      </dsp:txXfrm>
    </dsp:sp>
    <dsp:sp modelId="{3BCF9042-FEF0-4A75-9C75-5F5DE53E51F3}">
      <dsp:nvSpPr>
        <dsp:cNvPr id="0" name=""/>
        <dsp:cNvSpPr/>
      </dsp:nvSpPr>
      <dsp:spPr>
        <a:xfrm>
          <a:off x="1614374" y="443474"/>
          <a:ext cx="1290600" cy="645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Roboto Condensed" panose="020B0604020202020204" charset="0"/>
              <a:ea typeface="Roboto Condensed" panose="020B0604020202020204" charset="0"/>
            </a:rPr>
            <a:t>Economical</a:t>
          </a:r>
          <a:endParaRPr lang="en-US" sz="16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633274" y="462374"/>
        <a:ext cx="1252800" cy="607500"/>
      </dsp:txXfrm>
    </dsp:sp>
    <dsp:sp modelId="{8BC8DCB0-12C9-4495-9971-14FC6DBEDD2D}">
      <dsp:nvSpPr>
        <dsp:cNvPr id="0" name=""/>
        <dsp:cNvSpPr/>
      </dsp:nvSpPr>
      <dsp:spPr>
        <a:xfrm>
          <a:off x="1743434" y="1088774"/>
          <a:ext cx="129060" cy="48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975"/>
              </a:lnTo>
              <a:lnTo>
                <a:pt x="129060" y="4839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1A1FAB-D5E0-40A0-A411-16B0B3E0BDA9}">
      <dsp:nvSpPr>
        <dsp:cNvPr id="0" name=""/>
        <dsp:cNvSpPr/>
      </dsp:nvSpPr>
      <dsp:spPr>
        <a:xfrm>
          <a:off x="1872494" y="1250099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Competitive edge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891394" y="1268999"/>
        <a:ext cx="994680" cy="607500"/>
      </dsp:txXfrm>
    </dsp:sp>
    <dsp:sp modelId="{A322EDB2-FD10-45B1-BC3A-697740C535E0}">
      <dsp:nvSpPr>
        <dsp:cNvPr id="0" name=""/>
        <dsp:cNvSpPr/>
      </dsp:nvSpPr>
      <dsp:spPr>
        <a:xfrm>
          <a:off x="1743434" y="1088774"/>
          <a:ext cx="129060" cy="1290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600"/>
              </a:lnTo>
              <a:lnTo>
                <a:pt x="129060" y="1290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C1773-0908-4F7E-9AE1-0730E791D63E}">
      <dsp:nvSpPr>
        <dsp:cNvPr id="0" name=""/>
        <dsp:cNvSpPr/>
      </dsp:nvSpPr>
      <dsp:spPr>
        <a:xfrm>
          <a:off x="1872494" y="2056725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Knowledge-based economy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1891394" y="2075625"/>
        <a:ext cx="994680" cy="607500"/>
      </dsp:txXfrm>
    </dsp:sp>
    <dsp:sp modelId="{BA877602-DEBB-4BE7-A953-EB886CD27858}">
      <dsp:nvSpPr>
        <dsp:cNvPr id="0" name=""/>
        <dsp:cNvSpPr/>
      </dsp:nvSpPr>
      <dsp:spPr>
        <a:xfrm>
          <a:off x="3227625" y="443474"/>
          <a:ext cx="1290600" cy="645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Roboto Condensed" panose="020B0604020202020204" charset="0"/>
              <a:ea typeface="Roboto Condensed" panose="020B0604020202020204" charset="0"/>
            </a:rPr>
            <a:t>Environmental</a:t>
          </a:r>
          <a:endParaRPr lang="en-US" sz="16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246525" y="462374"/>
        <a:ext cx="1252800" cy="607500"/>
      </dsp:txXfrm>
    </dsp:sp>
    <dsp:sp modelId="{BA60E392-9782-41E0-A571-EE96B6D8D996}">
      <dsp:nvSpPr>
        <dsp:cNvPr id="0" name=""/>
        <dsp:cNvSpPr/>
      </dsp:nvSpPr>
      <dsp:spPr>
        <a:xfrm>
          <a:off x="3356685" y="1088774"/>
          <a:ext cx="129060" cy="48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975"/>
              </a:lnTo>
              <a:lnTo>
                <a:pt x="129060" y="4839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98BFB-49CA-4245-931C-9F17DDCB529B}">
      <dsp:nvSpPr>
        <dsp:cNvPr id="0" name=""/>
        <dsp:cNvSpPr/>
      </dsp:nvSpPr>
      <dsp:spPr>
        <a:xfrm>
          <a:off x="3485745" y="1250099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Prevent damage from explosions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504645" y="1268999"/>
        <a:ext cx="994680" cy="607500"/>
      </dsp:txXfrm>
    </dsp:sp>
    <dsp:sp modelId="{670147DD-501C-478F-8CD6-4849C5605D2D}">
      <dsp:nvSpPr>
        <dsp:cNvPr id="0" name=""/>
        <dsp:cNvSpPr/>
      </dsp:nvSpPr>
      <dsp:spPr>
        <a:xfrm>
          <a:off x="3356685" y="1088774"/>
          <a:ext cx="129060" cy="1290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600"/>
              </a:lnTo>
              <a:lnTo>
                <a:pt x="129060" y="1290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DBA8B-D502-4908-918F-67A33A5481CF}">
      <dsp:nvSpPr>
        <dsp:cNvPr id="0" name=""/>
        <dsp:cNvSpPr/>
      </dsp:nvSpPr>
      <dsp:spPr>
        <a:xfrm>
          <a:off x="3485745" y="2056725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No adverse effect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3504645" y="2075625"/>
        <a:ext cx="994680" cy="607500"/>
      </dsp:txXfrm>
    </dsp:sp>
    <dsp:sp modelId="{3C479BE1-A8AC-4483-A2F7-917F840BF8C2}">
      <dsp:nvSpPr>
        <dsp:cNvPr id="0" name=""/>
        <dsp:cNvSpPr/>
      </dsp:nvSpPr>
      <dsp:spPr>
        <a:xfrm>
          <a:off x="4840876" y="443474"/>
          <a:ext cx="1290600" cy="6453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Roboto Condensed" panose="020B0604020202020204" charset="0"/>
              <a:ea typeface="Roboto Condensed" panose="020B0604020202020204" charset="0"/>
            </a:rPr>
            <a:t>Societal</a:t>
          </a:r>
          <a:endParaRPr lang="en-US" sz="16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4859776" y="462374"/>
        <a:ext cx="1252800" cy="607500"/>
      </dsp:txXfrm>
    </dsp:sp>
    <dsp:sp modelId="{32000DDD-7476-46ED-A6A7-44872BBA46CA}">
      <dsp:nvSpPr>
        <dsp:cNvPr id="0" name=""/>
        <dsp:cNvSpPr/>
      </dsp:nvSpPr>
      <dsp:spPr>
        <a:xfrm>
          <a:off x="4969936" y="1088774"/>
          <a:ext cx="129060" cy="483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3975"/>
              </a:lnTo>
              <a:lnTo>
                <a:pt x="129060" y="48397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5521C-BAA6-434B-B53B-2F8366176065}">
      <dsp:nvSpPr>
        <dsp:cNvPr id="0" name=""/>
        <dsp:cNvSpPr/>
      </dsp:nvSpPr>
      <dsp:spPr>
        <a:xfrm>
          <a:off x="5098996" y="1250099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Protect privacy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5117896" y="1268999"/>
        <a:ext cx="994680" cy="607500"/>
      </dsp:txXfrm>
    </dsp:sp>
    <dsp:sp modelId="{194E3D2E-E1A8-4D61-9B12-5AD10A3EC006}">
      <dsp:nvSpPr>
        <dsp:cNvPr id="0" name=""/>
        <dsp:cNvSpPr/>
      </dsp:nvSpPr>
      <dsp:spPr>
        <a:xfrm>
          <a:off x="4969936" y="1088774"/>
          <a:ext cx="129060" cy="1290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0600"/>
              </a:lnTo>
              <a:lnTo>
                <a:pt x="129060" y="12906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E17AA-1170-4634-B85B-5E0CBCD059CC}">
      <dsp:nvSpPr>
        <dsp:cNvPr id="0" name=""/>
        <dsp:cNvSpPr/>
      </dsp:nvSpPr>
      <dsp:spPr>
        <a:xfrm>
          <a:off x="5098996" y="2056725"/>
          <a:ext cx="1032480" cy="6453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>
              <a:latin typeface="Roboto Condensed" panose="020B0604020202020204" charset="0"/>
              <a:ea typeface="Roboto Condensed" panose="020B0604020202020204" charset="0"/>
            </a:rPr>
            <a:t>Better job opportunities</a:t>
          </a:r>
          <a:endParaRPr lang="en-US" sz="1300" kern="1200">
            <a:latin typeface="Roboto Condensed" panose="020B0604020202020204" charset="0"/>
            <a:ea typeface="Roboto Condensed" panose="020B0604020202020204" charset="0"/>
          </a:endParaRPr>
        </a:p>
      </dsp:txBody>
      <dsp:txXfrm>
        <a:off x="5117896" y="2075625"/>
        <a:ext cx="994680" cy="607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68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slide" Target="slide11.xml"/><Relationship Id="rId7" Type="http://schemas.openxmlformats.org/officeDocument/2006/relationships/image" Target="../media/image18.png"/><Relationship Id="rId12" Type="http://schemas.openxmlformats.org/officeDocument/2006/relationships/slide" Target="slide16.xml"/><Relationship Id="rId2" Type="http://schemas.openxmlformats.org/officeDocument/2006/relationships/image" Target="../media/image1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2.xml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5" Type="http://schemas.openxmlformats.org/officeDocument/2006/relationships/slide" Target="slide14.xml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slide" Target="slide10.xml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n-US"/>
            </a:br>
            <a:r>
              <a:rPr lang="en-US"/>
              <a:t>Drone Shooter</a:t>
            </a:r>
            <a:br>
              <a:rPr lang="en-US"/>
            </a:br>
            <a:r>
              <a:rPr lang="en-GB" sz="1600" i="1"/>
              <a:t>A Real-Time and Automatic Anti-Drone Jammer</a:t>
            </a:r>
            <a:br>
              <a:rPr lang="en-GB"/>
            </a:br>
            <a:endParaRPr/>
          </a:p>
        </p:txBody>
      </p:sp>
      <p:pic>
        <p:nvPicPr>
          <p:cNvPr id="3" name="Graphic 2" descr="Quadcopter">
            <a:extLst>
              <a:ext uri="{FF2B5EF4-FFF2-40B4-BE49-F238E27FC236}">
                <a16:creationId xmlns:a16="http://schemas.microsoft.com/office/drawing/2014/main" id="{4C12893A-3458-4031-8311-4BB5D60F39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2583" y="2571750"/>
            <a:ext cx="1843617" cy="1843617"/>
          </a:xfrm>
          <a:prstGeom prst="rect">
            <a:avLst/>
          </a:prstGeom>
        </p:spPr>
      </p:pic>
      <p:pic>
        <p:nvPicPr>
          <p:cNvPr id="4" name="Graphic 3" descr="Quadcopter">
            <a:extLst>
              <a:ext uri="{FF2B5EF4-FFF2-40B4-BE49-F238E27FC236}">
                <a16:creationId xmlns:a16="http://schemas.microsoft.com/office/drawing/2014/main" id="{1B6751C1-999F-4625-8227-BDFDC4D61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8011" y="1482371"/>
            <a:ext cx="1634033" cy="1634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69A37-BDAD-4316-8FB0-518D17F3DFB3}"/>
              </a:ext>
            </a:extLst>
          </p:cNvPr>
          <p:cNvSpPr txBox="1"/>
          <p:nvPr/>
        </p:nvSpPr>
        <p:spPr>
          <a:xfrm>
            <a:off x="248356" y="4222044"/>
            <a:ext cx="32963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Hala Hosni Amin (201508473)</a:t>
            </a:r>
          </a:p>
          <a:p>
            <a:r>
              <a:rPr lang="en-US"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Maria Rauf </a:t>
            </a:r>
            <a:r>
              <a:rPr lang="en-US" err="1"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Mahsood</a:t>
            </a:r>
            <a:r>
              <a:rPr lang="en-US"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  (201708075)</a:t>
            </a:r>
          </a:p>
          <a:p>
            <a:r>
              <a:rPr lang="en-GB" b="1"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Supervisor: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Dr. Abdulla Khalid Al-Ali </a:t>
            </a:r>
            <a:endParaRPr lang="en-GB">
              <a:latin typeface="Roboto Condensed" panose="020B0604020202020204" charset="0"/>
              <a:ea typeface="Roboto Condensed" panose="020B0604020202020204" charset="0"/>
              <a:cs typeface="Raavi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8601502-8247-4580-A4C6-8CBA7556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3392">
            <a:off x="218305" y="2288343"/>
            <a:ext cx="2469264" cy="2005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FE2248-9CD8-4B42-90D7-B225D8167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Frame Acquisition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E5977-A785-4768-9F9E-CBE9AF0A0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4175" y="1311441"/>
            <a:ext cx="6132600" cy="854243"/>
          </a:xfrm>
        </p:spPr>
        <p:txBody>
          <a:bodyPr/>
          <a:lstStyle/>
          <a:p>
            <a:r>
              <a:rPr lang="en-US" sz="2000"/>
              <a:t>The output of this stage is a frame</a:t>
            </a:r>
            <a:endParaRPr lang="en-GB" sz="2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45254-2469-4A5A-90A0-14A3F65B4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991B9A01-9007-4FC4-A669-4970F250E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0" y="2599449"/>
            <a:ext cx="3299203" cy="1822417"/>
          </a:xfrm>
          <a:prstGeom prst="rect">
            <a:avLst/>
          </a:prstGeom>
        </p:spPr>
      </p:pic>
      <p:pic>
        <p:nvPicPr>
          <p:cNvPr id="6" name="Picture 12" descr="Image result for opencv logo">
            <a:extLst>
              <a:ext uri="{FF2B5EF4-FFF2-40B4-BE49-F238E27FC236}">
                <a16:creationId xmlns:a16="http://schemas.microsoft.com/office/drawing/2014/main" id="{8516E723-9C69-4311-A045-74697B9B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27" y="3102934"/>
            <a:ext cx="305288" cy="3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CC2C85FF-6743-4DFC-BA5B-B3E584E8C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822" y="3414789"/>
            <a:ext cx="320906" cy="332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E23A8-8900-4F3D-AC75-DB94CF7AD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1913" y="3575498"/>
            <a:ext cx="1095375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0D7A-B859-4D40-A431-CE158F1CD3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94" b="97959" l="8943" r="89431">
                        <a14:foregroundMark x1="58537" y1="30612" x2="54472" y2="18878"/>
                        <a14:foregroundMark x1="52846" y1="24490" x2="71545" y2="18878"/>
                        <a14:foregroundMark x1="54472" y1="27041" x2="38211" y2="27041"/>
                        <a14:foregroundMark x1="56911" y1="83673" x2="60976" y2="84694"/>
                        <a14:foregroundMark x1="56911" y1="84694" x2="52846" y2="97959"/>
                        <a14:foregroundMark x1="52846" y1="89796" x2="52846" y2="97959"/>
                        <a14:foregroundMark x1="48780" y1="88776" x2="48780" y2="954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792704" y="3336826"/>
            <a:ext cx="585788" cy="9334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235EB1-11C4-41D1-B027-AFB2F631198B}"/>
              </a:ext>
            </a:extLst>
          </p:cNvPr>
          <p:cNvCxnSpPr>
            <a:cxnSpLocks/>
          </p:cNvCxnSpPr>
          <p:nvPr/>
        </p:nvCxnSpPr>
        <p:spPr>
          <a:xfrm>
            <a:off x="3552323" y="3790629"/>
            <a:ext cx="2259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277683-E94B-422B-BF69-7D4D7FD5B8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9094" y="3102934"/>
            <a:ext cx="488755" cy="4149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C66D6D-62F2-49B6-9376-BF5B9F887B7F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2" b="370"/>
          <a:stretch/>
        </p:blipFill>
        <p:spPr bwMode="auto">
          <a:xfrm>
            <a:off x="3572567" y="3363541"/>
            <a:ext cx="766225" cy="766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1789908-2736-46A1-AB13-90A71607A79E}"/>
              </a:ext>
            </a:extLst>
          </p:cNvPr>
          <p:cNvSpPr/>
          <p:nvPr/>
        </p:nvSpPr>
        <p:spPr>
          <a:xfrm>
            <a:off x="585556" y="4210825"/>
            <a:ext cx="2306678" cy="67627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Fisheye camera with view of </a:t>
            </a:r>
            <a:r>
              <a:rPr lang="en-US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360 horizontally </a:t>
            </a:r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And </a:t>
            </a:r>
            <a:r>
              <a:rPr lang="en-US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235</a:t>
            </a:r>
            <a:r>
              <a:rPr lang="en-US">
                <a:solidFill>
                  <a:schemeClr val="accent6">
                    <a:lumMod val="60000"/>
                    <a:lumOff val="40000"/>
                  </a:schemeClr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>
                <a:solidFill>
                  <a:srgbClr val="FF9800"/>
                </a:solidFill>
                <a:latin typeface="Roboto Condensed" panose="020B0604020202020204" charset="0"/>
                <a:ea typeface="Roboto Condensed" panose="020B0604020202020204" charset="0"/>
              </a:rPr>
              <a:t>vertically</a:t>
            </a:r>
            <a:endParaRPr lang="en-GB">
              <a:solidFill>
                <a:srgbClr val="FF9800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B12C2-190D-4983-AD16-E6F7410D25D2}"/>
              </a:ext>
            </a:extLst>
          </p:cNvPr>
          <p:cNvSpPr/>
          <p:nvPr/>
        </p:nvSpPr>
        <p:spPr>
          <a:xfrm>
            <a:off x="2413446" y="3084408"/>
            <a:ext cx="1045259" cy="445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2.0 micro USB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C95B5B-37FC-4AC9-ACD2-58DCE677CA29}"/>
              </a:ext>
            </a:extLst>
          </p:cNvPr>
          <p:cNvSpPr/>
          <p:nvPr/>
        </p:nvSpPr>
        <p:spPr>
          <a:xfrm>
            <a:off x="6068300" y="3129180"/>
            <a:ext cx="863779" cy="427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2.0 USB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4223B1-FA21-42D1-AF3B-A0981DAA85BF}"/>
              </a:ext>
            </a:extLst>
          </p:cNvPr>
          <p:cNvSpPr/>
          <p:nvPr/>
        </p:nvSpPr>
        <p:spPr>
          <a:xfrm>
            <a:off x="7312591" y="2278588"/>
            <a:ext cx="1045258" cy="427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Local PC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B7ACA9E-A0C9-46CB-BECE-409A996C903C}"/>
              </a:ext>
            </a:extLst>
          </p:cNvPr>
          <p:cNvSpPr txBox="1">
            <a:spLocks/>
          </p:cNvSpPr>
          <p:nvPr/>
        </p:nvSpPr>
        <p:spPr>
          <a:xfrm>
            <a:off x="1808253" y="3746948"/>
            <a:ext cx="541898" cy="11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GB" sz="1100">
                <a:solidFill>
                  <a:schemeClr val="bg2"/>
                </a:solidFill>
              </a:rPr>
              <a:t>360</a:t>
            </a:r>
            <a:r>
              <a:rPr lang="en-GB" sz="120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°</a:t>
            </a:r>
            <a:endParaRPr lang="en-GB" sz="1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6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93827E-6 L 0.17795 -4.9382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B311A-8B8A-489E-A994-95EF5E7A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Object Detection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854A1F-3E4F-48BA-B604-B10C80F3E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86" y="1133745"/>
            <a:ext cx="6204189" cy="1022203"/>
          </a:xfrm>
        </p:spPr>
        <p:txBody>
          <a:bodyPr/>
          <a:lstStyle/>
          <a:p>
            <a:r>
              <a:rPr lang="en-US" sz="1800"/>
              <a:t>Implementing Adaptive Background Subtraction using OpenCV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8F677-48E0-4568-905F-4C47DB86F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2DC4C21C-0083-433E-B9C4-C06A1AF1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46" y="320861"/>
            <a:ext cx="3299203" cy="18224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0E0171-7685-4033-9668-98C5D10B8160}"/>
              </a:ext>
            </a:extLst>
          </p:cNvPr>
          <p:cNvSpPr/>
          <p:nvPr/>
        </p:nvSpPr>
        <p:spPr>
          <a:xfrm>
            <a:off x="7456567" y="0"/>
            <a:ext cx="1045258" cy="427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Local PC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8" name="Picture 12" descr="Image result for opencv logo">
            <a:extLst>
              <a:ext uri="{FF2B5EF4-FFF2-40B4-BE49-F238E27FC236}">
                <a16:creationId xmlns:a16="http://schemas.microsoft.com/office/drawing/2014/main" id="{45B20CC7-43C6-4EF6-B220-E586AB73E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03" y="824346"/>
            <a:ext cx="305288" cy="3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C83102-C6FE-45D6-A8CB-A206CE898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070" y="824346"/>
            <a:ext cx="488755" cy="414980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1C724CF-D34B-4450-8933-2AE4F9331633}"/>
              </a:ext>
            </a:extLst>
          </p:cNvPr>
          <p:cNvSpPr txBox="1">
            <a:spLocks/>
          </p:cNvSpPr>
          <p:nvPr/>
        </p:nvSpPr>
        <p:spPr>
          <a:xfrm>
            <a:off x="185411" y="4350817"/>
            <a:ext cx="6204189" cy="1022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output is a frame with the detected region of interest (ROI) of the moving object.</a:t>
            </a:r>
          </a:p>
          <a:p>
            <a:pPr marL="76200" indent="0">
              <a:buNone/>
            </a:pPr>
            <a:endParaRPr lang="en-US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  <a:cs typeface="Raavi" panose="020B0502040204020203" pitchFamily="34" charset="0"/>
            </a:endParaRP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7882B309-F1B0-4D44-8F4F-C47F2CFD8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553" y="1899945"/>
            <a:ext cx="4405556" cy="24508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4A575B-002A-4865-9635-1AC8C9711599}"/>
              </a:ext>
            </a:extLst>
          </p:cNvPr>
          <p:cNvSpPr/>
          <p:nvPr/>
        </p:nvSpPr>
        <p:spPr>
          <a:xfrm>
            <a:off x="1975557" y="2155948"/>
            <a:ext cx="605538" cy="672982"/>
          </a:xfrm>
          <a:prstGeom prst="rect">
            <a:avLst/>
          </a:prstGeom>
          <a:noFill/>
          <a:ln>
            <a:solidFill>
              <a:srgbClr val="BAE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484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DDF91-981F-4EF0-9404-E258F43B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Drone Identification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06A9E-D260-4BA7-846A-0D98D3312C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DDB1F9FF-A6A1-4C1D-88AF-26721C2718D3}"/>
              </a:ext>
            </a:extLst>
          </p:cNvPr>
          <p:cNvSpPr/>
          <p:nvPr/>
        </p:nvSpPr>
        <p:spPr>
          <a:xfrm>
            <a:off x="2137144" y="3347926"/>
            <a:ext cx="1217347" cy="340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F8BBF33-98DC-490F-ADCD-2AAB5324B0FE}"/>
              </a:ext>
            </a:extLst>
          </p:cNvPr>
          <p:cNvSpPr/>
          <p:nvPr/>
        </p:nvSpPr>
        <p:spPr>
          <a:xfrm rot="10800000">
            <a:off x="5130128" y="3346596"/>
            <a:ext cx="1217347" cy="34024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1ED30-60D4-47E3-8216-085285B3F924}"/>
              </a:ext>
            </a:extLst>
          </p:cNvPr>
          <p:cNvSpPr txBox="1"/>
          <p:nvPr/>
        </p:nvSpPr>
        <p:spPr>
          <a:xfrm>
            <a:off x="792207" y="3322669"/>
            <a:ext cx="1007395" cy="4001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Roboto Condensed" panose="020B0604020202020204" charset="0"/>
                <a:ea typeface="Roboto Condensed" panose="020B0604020202020204" charset="0"/>
              </a:rPr>
              <a:t>Drone</a:t>
            </a:r>
            <a:endParaRPr lang="en-GB" sz="2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555D91-240D-4D1E-9EE1-0BE5701A6F2E}"/>
              </a:ext>
            </a:extLst>
          </p:cNvPr>
          <p:cNvSpPr txBox="1"/>
          <p:nvPr/>
        </p:nvSpPr>
        <p:spPr>
          <a:xfrm>
            <a:off x="6589324" y="3286728"/>
            <a:ext cx="1217347" cy="40011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Roboto Condensed" panose="020B0604020202020204" charset="0"/>
                <a:ea typeface="Roboto Condensed" panose="020B0604020202020204" charset="0"/>
              </a:rPr>
              <a:t>Not Drone</a:t>
            </a:r>
            <a:endParaRPr lang="en-GB" sz="2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8EA7F-A803-4DA0-B1F5-CCBE69E3C408}"/>
              </a:ext>
            </a:extLst>
          </p:cNvPr>
          <p:cNvPicPr/>
          <p:nvPr/>
        </p:nvPicPr>
        <p:blipFill rotWithShape="1">
          <a:blip r:embed="rId2"/>
          <a:srcRect l="20830" t="4602" r="70889" b="82510"/>
          <a:stretch/>
        </p:blipFill>
        <p:spPr bwMode="auto">
          <a:xfrm>
            <a:off x="3912620" y="1406792"/>
            <a:ext cx="659375" cy="5490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37CF2A5A-6FCA-4CB0-AA35-74CE45D8B540}"/>
              </a:ext>
            </a:extLst>
          </p:cNvPr>
          <p:cNvSpPr/>
          <p:nvPr/>
        </p:nvSpPr>
        <p:spPr>
          <a:xfrm>
            <a:off x="3354491" y="2571749"/>
            <a:ext cx="1775637" cy="15523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 Condensed" panose="020B0604020202020204" charset="0"/>
                <a:ea typeface="Roboto Condensed" panose="020B0604020202020204" charset="0"/>
              </a:rPr>
              <a:t>CNN Model</a:t>
            </a:r>
            <a:endParaRPr lang="en-GB" sz="18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900CAEE9-899B-4CBF-8F71-BAD034137A5A}"/>
              </a:ext>
            </a:extLst>
          </p:cNvPr>
          <p:cNvSpPr/>
          <p:nvPr/>
        </p:nvSpPr>
        <p:spPr>
          <a:xfrm rot="16200000">
            <a:off x="3803957" y="2246371"/>
            <a:ext cx="876702" cy="340242"/>
          </a:xfrm>
          <a:prstGeom prst="lef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4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0401 L 1.11111E-6 0.37192 L -0.31615 0.36358 " pathEditMode="relative" ptsTypes="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A29D6A-D0E1-4FCF-9E35-0543B67E3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5" b="89593" l="1682" r="98706">
                        <a14:foregroundMark x1="7374" y1="61086" x2="7374" y2="36652"/>
                        <a14:foregroundMark x1="7374" y1="36652" x2="7374" y2="36652"/>
                        <a14:foregroundMark x1="3622" y1="64706" x2="1940" y2="33484"/>
                        <a14:foregroundMark x1="4398" y1="48869" x2="4398" y2="30317"/>
                        <a14:foregroundMark x1="7245" y1="29412" x2="10996" y2="27149"/>
                        <a14:foregroundMark x1="9961" y1="44344" x2="50194" y2="22172"/>
                        <a14:foregroundMark x1="50194" y1="22172" x2="69858" y2="28054"/>
                        <a14:foregroundMark x1="69858" y1="28054" x2="31436" y2="40724"/>
                        <a14:foregroundMark x1="31436" y1="40724" x2="48383" y2="34389"/>
                        <a14:foregroundMark x1="48383" y1="34389" x2="19405" y2="47059"/>
                        <a14:foregroundMark x1="90427" y1="51584" x2="76973" y2="47964"/>
                        <a14:foregroundMark x1="76973" y1="47964" x2="95602" y2="39367"/>
                        <a14:foregroundMark x1="95602" y1="39367" x2="79043" y2="39367"/>
                        <a14:foregroundMark x1="79043" y1="39367" x2="86417" y2="39367"/>
                        <a14:foregroundMark x1="86417" y1="39367" x2="76197" y2="57014"/>
                        <a14:foregroundMark x1="76197" y1="57014" x2="75291" y2="57014"/>
                        <a14:foregroundMark x1="40880" y1="75113" x2="44890" y2="76018"/>
                        <a14:foregroundMark x1="42432" y1="81448" x2="46313" y2="37557"/>
                        <a14:foregroundMark x1="46313" y1="37557" x2="40880" y2="63801"/>
                        <a14:foregroundMark x1="40880" y1="63801" x2="40750" y2="65158"/>
                        <a14:foregroundMark x1="87581" y1="94118" x2="99612" y2="65158"/>
                        <a14:foregroundMark x1="99612" y1="65158" x2="98706" y2="28507"/>
                        <a14:foregroundMark x1="98706" y1="28507" x2="93790" y2="9955"/>
                        <a14:foregroundMark x1="93790" y1="9955" x2="83182" y2="20362"/>
                        <a14:foregroundMark x1="83182" y1="20362" x2="79301" y2="325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44" y="3005166"/>
            <a:ext cx="6974958" cy="21050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EB272-8BBD-4CF2-8D2B-BAE91C560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Drone Identification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3024E-4FC4-4DF8-9920-58334E06C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03783"/>
            <a:ext cx="6132600" cy="1556375"/>
          </a:xfrm>
        </p:spPr>
        <p:txBody>
          <a:bodyPr/>
          <a:lstStyle/>
          <a:p>
            <a:r>
              <a:rPr lang="en-US" sz="1800"/>
              <a:t>Preparing the data for training and testing the machine learning model</a:t>
            </a:r>
          </a:p>
          <a:p>
            <a:pPr lvl="1"/>
            <a:r>
              <a:rPr lang="en-US" sz="1600"/>
              <a:t>Dataset of 2900 drone images and 2900 not drone images.</a:t>
            </a:r>
          </a:p>
          <a:p>
            <a:pPr lvl="1"/>
            <a:r>
              <a:rPr lang="en-US" sz="1600"/>
              <a:t>Divided to 70% training and 30% testing.</a:t>
            </a:r>
          </a:p>
          <a:p>
            <a:r>
              <a:rPr lang="en-US" sz="1600"/>
              <a:t>CNN Model Architecture</a:t>
            </a:r>
            <a:r>
              <a:rPr lang="en-GB" sz="1600"/>
              <a:t> 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FFE0D-008F-49C9-BF7D-DC4B48F48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8" name="Picture 7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FC84F81A-BF97-4600-8E54-ABA6D61C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50" y="392575"/>
            <a:ext cx="3299203" cy="1822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06E010-125E-4FAE-BED6-7D9961A151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2704" y="875158"/>
            <a:ext cx="504825" cy="428625"/>
          </a:xfrm>
          <a:prstGeom prst="rect">
            <a:avLst/>
          </a:prstGeom>
        </p:spPr>
      </p:pic>
      <p:pic>
        <p:nvPicPr>
          <p:cNvPr id="10" name="Picture 8" descr="Image result for tensorflow logo">
            <a:extLst>
              <a:ext uri="{FF2B5EF4-FFF2-40B4-BE49-F238E27FC236}">
                <a16:creationId xmlns:a16="http://schemas.microsoft.com/office/drawing/2014/main" id="{C6E472F0-78CA-455C-B560-D1DE54E8F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7" t="17721" r="18785" b="12005"/>
          <a:stretch/>
        </p:blipFill>
        <p:spPr bwMode="auto">
          <a:xfrm>
            <a:off x="7305481" y="875158"/>
            <a:ext cx="715970" cy="45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79A136B-71EA-4F8C-BB86-633907982F70}"/>
              </a:ext>
            </a:extLst>
          </p:cNvPr>
          <p:cNvSpPr/>
          <p:nvPr/>
        </p:nvSpPr>
        <p:spPr>
          <a:xfrm>
            <a:off x="7456567" y="0"/>
            <a:ext cx="1045258" cy="4270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Local PC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60C73-3D0B-492C-BCEE-712698FDE22A}"/>
              </a:ext>
            </a:extLst>
          </p:cNvPr>
          <p:cNvSpPr txBox="1"/>
          <p:nvPr/>
        </p:nvSpPr>
        <p:spPr>
          <a:xfrm>
            <a:off x="8098486" y="3364136"/>
            <a:ext cx="2632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0</a:t>
            </a:r>
          </a:p>
          <a:p>
            <a:endParaRPr lang="en-US" sz="1100"/>
          </a:p>
          <a:p>
            <a:endParaRPr lang="en-US" sz="1100"/>
          </a:p>
          <a:p>
            <a:r>
              <a:rPr lang="en-US" sz="1100"/>
              <a:t>1</a:t>
            </a:r>
            <a:endParaRPr lang="en-GB" sz="1100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002A28BA-6ABB-4B86-A621-E7B69ECC49B2}"/>
              </a:ext>
            </a:extLst>
          </p:cNvPr>
          <p:cNvSpPr/>
          <p:nvPr/>
        </p:nvSpPr>
        <p:spPr>
          <a:xfrm>
            <a:off x="7987562" y="3533414"/>
            <a:ext cx="131607" cy="430887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21355C-5968-456E-A201-8C7263734CA4}"/>
              </a:ext>
            </a:extLst>
          </p:cNvPr>
          <p:cNvCxnSpPr>
            <a:stCxn id="7" idx="1"/>
          </p:cNvCxnSpPr>
          <p:nvPr/>
        </p:nvCxnSpPr>
        <p:spPr>
          <a:xfrm flipH="1">
            <a:off x="7879378" y="3748858"/>
            <a:ext cx="108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4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DDCE5-FF76-457A-AD2E-77D10862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Drone Tracking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CB5B7-E0CF-4BCA-9D3D-BB57B6A1E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334882"/>
            <a:ext cx="6132600" cy="2610998"/>
          </a:xfrm>
        </p:spPr>
        <p:txBody>
          <a:bodyPr/>
          <a:lstStyle/>
          <a:p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Follow identified drone between frames.</a:t>
            </a:r>
          </a:p>
          <a:p>
            <a:endParaRPr lang="en-US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Implemented using OpenCV fast tracker MOSSE</a:t>
            </a:r>
          </a:p>
          <a:p>
            <a:pPr marL="76200" indent="0">
              <a:buNone/>
            </a:pPr>
            <a:endParaRPr lang="en-US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Output: tracked drone bounding box coordinates.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30970-7239-43CD-8513-CD28A1FAE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0FAA6-7982-460F-8E08-A0C376C40554}"/>
              </a:ext>
            </a:extLst>
          </p:cNvPr>
          <p:cNvSpPr/>
          <p:nvPr/>
        </p:nvSpPr>
        <p:spPr>
          <a:xfrm>
            <a:off x="6628658" y="1197508"/>
            <a:ext cx="899520" cy="3473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Local PC</a:t>
            </a:r>
            <a:endParaRPr lang="en-GB">
              <a:solidFill>
                <a:schemeClr val="accent6">
                  <a:lumMod val="60000"/>
                  <a:lumOff val="40000"/>
                </a:schemeClr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8" name="Picture 12" descr="Image result for opencv logo">
            <a:extLst>
              <a:ext uri="{FF2B5EF4-FFF2-40B4-BE49-F238E27FC236}">
                <a16:creationId xmlns:a16="http://schemas.microsoft.com/office/drawing/2014/main" id="{F2BA0ED4-CE1D-4F28-9CAB-A39CDEE5C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562" y="2139162"/>
            <a:ext cx="262722" cy="32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1A9424-51CE-4AFC-9016-D5975B5A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733" y="2827689"/>
            <a:ext cx="420609" cy="357120"/>
          </a:xfrm>
          <a:prstGeom prst="rect">
            <a:avLst/>
          </a:prstGeom>
        </p:spPr>
      </p:pic>
      <p:sp>
        <p:nvSpPr>
          <p:cNvPr id="13" name="Google Shape;494;p33">
            <a:extLst>
              <a:ext uri="{FF2B5EF4-FFF2-40B4-BE49-F238E27FC236}">
                <a16:creationId xmlns:a16="http://schemas.microsoft.com/office/drawing/2014/main" id="{A98B04CB-1C5D-41FF-A10A-E5116DE6AAFF}"/>
              </a:ext>
            </a:extLst>
          </p:cNvPr>
          <p:cNvSpPr/>
          <p:nvPr/>
        </p:nvSpPr>
        <p:spPr>
          <a:xfrm>
            <a:off x="5210978" y="1583613"/>
            <a:ext cx="3894422" cy="355828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D99DDD-5947-43F5-9398-340C8DE45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" t="4649" r="51511" b="5714"/>
          <a:stretch/>
        </p:blipFill>
        <p:spPr>
          <a:xfrm>
            <a:off x="5351979" y="1759720"/>
            <a:ext cx="2839202" cy="268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CB594E3-8FC7-4B5D-B15A-150F98AD7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12887" r="69156" b="12627"/>
          <a:stretch/>
        </p:blipFill>
        <p:spPr bwMode="auto">
          <a:xfrm rot="16200000">
            <a:off x="2947462" y="2847545"/>
            <a:ext cx="275072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n open computer sitting on top of each other&#10;&#10;Description automatically generated">
            <a:extLst>
              <a:ext uri="{FF2B5EF4-FFF2-40B4-BE49-F238E27FC236}">
                <a16:creationId xmlns:a16="http://schemas.microsoft.com/office/drawing/2014/main" id="{34169C41-068E-4477-B69C-B4D86B65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60"/>
          <a:stretch/>
        </p:blipFill>
        <p:spPr>
          <a:xfrm>
            <a:off x="473422" y="2377284"/>
            <a:ext cx="2325605" cy="1554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AA7FB8-9E81-4C83-854D-F6CF0F0A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Drone Tracking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A4F8-5CB2-467C-8C04-3FB83F00A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946" y="1932426"/>
            <a:ext cx="7363896" cy="981015"/>
          </a:xfrm>
          <a:effectLst>
            <a:softEdge rad="31750"/>
          </a:effectLst>
        </p:spPr>
        <p:txBody>
          <a:bodyPr/>
          <a:lstStyle/>
          <a:p>
            <a:r>
              <a:rPr lang="en-US" sz="1800" b="1"/>
              <a:t>Communication between Drone detection Unit and Jamming Unit</a:t>
            </a:r>
          </a:p>
          <a:p>
            <a:pPr marL="76200" indent="0">
              <a:buNone/>
            </a:pPr>
            <a:r>
              <a:rPr lang="en-US" sz="1800" b="1"/>
              <a:t>	</a:t>
            </a:r>
            <a:r>
              <a:rPr lang="en-US" sz="1800"/>
              <a:t>python sends coordinates to Arduino over USB</a:t>
            </a:r>
            <a:endParaRPr lang="en-US" sz="1800" b="1"/>
          </a:p>
          <a:p>
            <a:pPr lvl="1"/>
            <a:endParaRPr lang="en-GB"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lvl="1"/>
            <a:endParaRPr lang="en-US" sz="1800"/>
          </a:p>
          <a:p>
            <a:pPr lvl="1"/>
            <a:endParaRPr lang="en-GB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E2E50-9954-4228-9039-90F6F4AA17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2348DE-6BFD-48CA-ADB1-4C022820B25E}"/>
              </a:ext>
            </a:extLst>
          </p:cNvPr>
          <p:cNvSpPr/>
          <p:nvPr/>
        </p:nvSpPr>
        <p:spPr>
          <a:xfrm>
            <a:off x="5429886" y="4467365"/>
            <a:ext cx="1487400" cy="29836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Arduino UNO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CBB0A-684D-47F7-8888-0ACC0C31A40F}"/>
              </a:ext>
            </a:extLst>
          </p:cNvPr>
          <p:cNvSpPr/>
          <p:nvPr/>
        </p:nvSpPr>
        <p:spPr>
          <a:xfrm>
            <a:off x="1142214" y="3856016"/>
            <a:ext cx="1487400" cy="29836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Local PC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E76A567-15E8-4B1B-B2D7-EE3B9303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60" y="2725899"/>
            <a:ext cx="504825" cy="428625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96BCF54C-24B7-4F45-9755-9A9CF09F9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12887" r="69156" b="12627"/>
          <a:stretch/>
        </p:blipFill>
        <p:spPr bwMode="auto">
          <a:xfrm rot="5400000" flipH="1">
            <a:off x="4641253" y="2849365"/>
            <a:ext cx="275072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1A7F2C-33BB-4E7B-8EE0-4A8E4B976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13" t="11790" r="43472" b="9349"/>
          <a:stretch/>
        </p:blipFill>
        <p:spPr>
          <a:xfrm rot="16200000">
            <a:off x="5477879" y="2871766"/>
            <a:ext cx="1263282" cy="18288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C5437-5CA4-438A-9B16-6BF9810A22C2}"/>
              </a:ext>
            </a:extLst>
          </p:cNvPr>
          <p:cNvCxnSpPr>
            <a:cxnSpLocks/>
          </p:cNvCxnSpPr>
          <p:nvPr/>
        </p:nvCxnSpPr>
        <p:spPr>
          <a:xfrm>
            <a:off x="3119788" y="3488049"/>
            <a:ext cx="158027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FA8923-7A37-4EFD-91B4-542FCF538936}"/>
              </a:ext>
            </a:extLst>
          </p:cNvPr>
          <p:cNvSpPr/>
          <p:nvPr/>
        </p:nvSpPr>
        <p:spPr>
          <a:xfrm>
            <a:off x="3212658" y="3633403"/>
            <a:ext cx="1487400" cy="29836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USB 2.0 A-B 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BF0E13-187E-4230-AFD1-018D118BA65E}"/>
              </a:ext>
            </a:extLst>
          </p:cNvPr>
          <p:cNvSpPr/>
          <p:nvPr/>
        </p:nvSpPr>
        <p:spPr>
          <a:xfrm>
            <a:off x="3092006" y="3123434"/>
            <a:ext cx="1679776" cy="298361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/>
                </a:solidFill>
                <a:latin typeface="Roboto Condensed" panose="020B0604020202020204" charset="0"/>
                <a:ea typeface="Roboto Condensed" panose="020B0604020202020204" charset="0"/>
              </a:rPr>
              <a:t>&lt;Drone coordinates&gt;</a:t>
            </a:r>
            <a:endParaRPr lang="en-GB" b="1">
              <a:solidFill>
                <a:schemeClr val="accent6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6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451002-D5BA-41D6-BE81-9ABCBB72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22" y="2049132"/>
            <a:ext cx="5669372" cy="10135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C34952-7DAF-4670-9912-8B8ED07AC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Drone Jamming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9234C-1747-411A-ADB5-723DAF040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891" y="3075979"/>
            <a:ext cx="6220213" cy="1158755"/>
          </a:xfrm>
        </p:spPr>
        <p:txBody>
          <a:bodyPr/>
          <a:lstStyle/>
          <a:p>
            <a:r>
              <a:rPr lang="en-GB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Send jamming signal in 2.4GHz band to jam detected drone</a:t>
            </a:r>
          </a:p>
          <a:p>
            <a:r>
              <a:rPr lang="en-GB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Arduino UNO is used as the jamming unit controller to </a:t>
            </a:r>
          </a:p>
          <a:p>
            <a:pPr marL="533400" lvl="1" indent="0">
              <a:buNone/>
            </a:pPr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pPr lvl="1"/>
            <a:endParaRPr lang="en-GB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en-GB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0F4F7-C004-4505-A23A-655718CCA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17" name="Picture 16" descr="A circuit board&#10;&#10;Description automatically generated">
            <a:extLst>
              <a:ext uri="{FF2B5EF4-FFF2-40B4-BE49-F238E27FC236}">
                <a16:creationId xmlns:a16="http://schemas.microsoft.com/office/drawing/2014/main" id="{8F2131AC-40CC-48AD-A39A-185E3577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098" y="252673"/>
            <a:ext cx="1097505" cy="9729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85AC688-84B9-456B-BEF7-6AA18FDD6D20}"/>
              </a:ext>
            </a:extLst>
          </p:cNvPr>
          <p:cNvSpPr/>
          <p:nvPr/>
        </p:nvSpPr>
        <p:spPr>
          <a:xfrm>
            <a:off x="7748098" y="1238452"/>
            <a:ext cx="1132038" cy="35981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Arduino UNO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F6C11C-DA94-4C8D-982B-AF196D7B0423}"/>
                  </a:ext>
                </a:extLst>
              </p:cNvPr>
              <p:cNvSpPr txBox="1"/>
              <p:nvPr/>
            </p:nvSpPr>
            <p:spPr>
              <a:xfrm>
                <a:off x="481594" y="2922091"/>
                <a:ext cx="13920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err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F6C11C-DA94-4C8D-982B-AF196D7B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594" y="2922091"/>
                <a:ext cx="1392048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4CF20E-2C7D-49C9-91B3-87CAC9DF8A4C}"/>
                  </a:ext>
                </a:extLst>
              </p:cNvPr>
              <p:cNvSpPr txBox="1"/>
              <p:nvPr/>
            </p:nvSpPr>
            <p:spPr>
              <a:xfrm>
                <a:off x="2512038" y="2947334"/>
                <a:ext cx="11101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Calculate</a:t>
                </a:r>
                <a:r>
                  <a:rPr lang="en-US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4CF20E-2C7D-49C9-91B3-87CAC9DF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2038" y="2947334"/>
                <a:ext cx="1110176" cy="307777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557ED6B-BCF4-41B4-A33C-4424AB2AC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978" y="3435246"/>
            <a:ext cx="630201" cy="14967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6CB2C3-C682-4541-BA4A-A7156472B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3876" y="3520848"/>
            <a:ext cx="2399877" cy="134889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BFA0159-09B9-441C-8162-384968EA7BDB}"/>
              </a:ext>
            </a:extLst>
          </p:cNvPr>
          <p:cNvSpPr/>
          <p:nvPr/>
        </p:nvSpPr>
        <p:spPr>
          <a:xfrm>
            <a:off x="611599" y="3823791"/>
            <a:ext cx="1132038" cy="35981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Arm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55574EF-BB7A-4B71-91F5-340D4AB7A347}"/>
              </a:ext>
            </a:extLst>
          </p:cNvPr>
          <p:cNvSpPr/>
          <p:nvPr/>
        </p:nvSpPr>
        <p:spPr>
          <a:xfrm>
            <a:off x="4906355" y="3953008"/>
            <a:ext cx="1132038" cy="359818"/>
          </a:xfrm>
          <a:prstGeom prst="rect">
            <a:avLst/>
          </a:prstGeom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Jammer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710CC7-6AF1-47EB-89DF-DC2CE24141E1}"/>
              </a:ext>
            </a:extLst>
          </p:cNvPr>
          <p:cNvSpPr txBox="1"/>
          <p:nvPr/>
        </p:nvSpPr>
        <p:spPr>
          <a:xfrm>
            <a:off x="1719077" y="4690796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  <a:ea typeface="Cambria Math" panose="02040503050406030204" pitchFamily="18" charset="0"/>
              </a:rPr>
              <a:t>Servo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584EE6-890F-45C9-AA68-7EEB6A475885}"/>
              </a:ext>
            </a:extLst>
          </p:cNvPr>
          <p:cNvSpPr txBox="1"/>
          <p:nvPr/>
        </p:nvSpPr>
        <p:spPr>
          <a:xfrm>
            <a:off x="3763753" y="4103929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6"/>
                </a:solidFill>
                <a:ea typeface="Cambria Math" panose="02040503050406030204" pitchFamily="18" charset="0"/>
              </a:rPr>
              <a:t>Relay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11EC3C-41EE-4D9C-A2DE-15C8C1291110}"/>
              </a:ext>
            </a:extLst>
          </p:cNvPr>
          <p:cNvSpPr txBox="1"/>
          <p:nvPr/>
        </p:nvSpPr>
        <p:spPr>
          <a:xfrm>
            <a:off x="4343442" y="2945174"/>
            <a:ext cx="16642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>
                <a:solidFill>
                  <a:schemeClr val="accent6"/>
                </a:solidFill>
                <a:ea typeface="Cambria Math" panose="02040503050406030204" pitchFamily="18" charset="0"/>
              </a:rPr>
              <a:t>Point Antenna at drone </a:t>
            </a:r>
          </a:p>
          <a:p>
            <a:pPr algn="ctr"/>
            <a:r>
              <a:rPr lang="en-US" sz="1100">
                <a:solidFill>
                  <a:schemeClr val="accent6"/>
                </a:solidFill>
                <a:ea typeface="Cambria Math" panose="02040503050406030204" pitchFamily="18" charset="0"/>
              </a:rPr>
              <a:t>and activate jammer</a:t>
            </a: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34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502572" y="341430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/>
              <a:t>Drone Shooter System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365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A718C9-034F-43F5-9F8B-0DBCF416F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20" name="Arrow: Pentagon 4">
            <a:extLst>
              <a:ext uri="{FF2B5EF4-FFF2-40B4-BE49-F238E27FC236}">
                <a16:creationId xmlns:a16="http://schemas.microsoft.com/office/drawing/2014/main" id="{2C89FAB8-C7B1-4780-BA82-E5D143A9F8A0}"/>
              </a:ext>
            </a:extLst>
          </p:cNvPr>
          <p:cNvSpPr txBox="1"/>
          <p:nvPr/>
        </p:nvSpPr>
        <p:spPr>
          <a:xfrm>
            <a:off x="949590" y="844328"/>
            <a:ext cx="7208072" cy="5064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lang="en-US" sz="1200" b="1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lnSpc>
                <a:spcPct val="115000"/>
              </a:lnSpc>
            </a:pPr>
            <a:endParaRPr lang="en-US" sz="1200" b="1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lnSpc>
                <a:spcPct val="115000"/>
              </a:lnSpc>
            </a:pPr>
            <a:endParaRPr lang="en-US" sz="1200" b="1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Range: 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detect and jamming at least 10 meters away</a:t>
            </a:r>
          </a:p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Justification: 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CNN model at far distances</a:t>
            </a:r>
          </a:p>
          <a:p>
            <a:pPr algn="ctr">
              <a:lnSpc>
                <a:spcPct val="115000"/>
              </a:lnSpc>
            </a:pPr>
            <a:endParaRPr lang="en-US" sz="1200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  <a:cs typeface="Arial"/>
            </a:endParaRPr>
          </a:p>
          <a:p>
            <a:pPr algn="ctr">
              <a:lnSpc>
                <a:spcPct val="115000"/>
              </a:lnSpc>
            </a:pPr>
            <a:endParaRPr lang="en-GB" sz="1200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US" sz="1200">
                <a:solidFill>
                  <a:srgbClr val="3F5378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 </a:t>
            </a:r>
            <a:endParaRPr lang="en-GB" sz="1200">
              <a:solidFill>
                <a:srgbClr val="3F5378"/>
              </a:solidFill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8" name="Arrow: Pentagon 6">
            <a:extLst>
              <a:ext uri="{FF2B5EF4-FFF2-40B4-BE49-F238E27FC236}">
                <a16:creationId xmlns:a16="http://schemas.microsoft.com/office/drawing/2014/main" id="{7646C9B6-AAE3-4F1E-BEBF-C7862F0B02CD}"/>
              </a:ext>
            </a:extLst>
          </p:cNvPr>
          <p:cNvSpPr txBox="1"/>
          <p:nvPr/>
        </p:nvSpPr>
        <p:spPr>
          <a:xfrm>
            <a:off x="949590" y="1493026"/>
            <a:ext cx="7208072" cy="50648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>
              <a:lnSpc>
                <a:spcPct val="115000"/>
              </a:lnSpc>
            </a:pPr>
            <a:endParaRPr lang="en-US" b="1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>
              <a:lnSpc>
                <a:spcPct val="115000"/>
              </a:lnSpc>
            </a:pPr>
            <a:endParaRPr lang="en-US" sz="1200" b="1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     Accuracy: </a:t>
            </a:r>
            <a:r>
              <a:rPr lang="en-US" sz="120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Drone tracking in dome view and having more than 85% detection and identification accuracy</a:t>
            </a:r>
          </a:p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Justification: 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Drone tracking in the area between the camera and the motors and the area beside both of them.</a:t>
            </a:r>
            <a:endParaRPr lang="en-GB" sz="1200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endParaRPr lang="en-US" sz="1200"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.</a:t>
            </a:r>
          </a:p>
        </p:txBody>
      </p:sp>
      <p:sp>
        <p:nvSpPr>
          <p:cNvPr id="16" name="Arrow: Pentagon 8">
            <a:extLst>
              <a:ext uri="{FF2B5EF4-FFF2-40B4-BE49-F238E27FC236}">
                <a16:creationId xmlns:a16="http://schemas.microsoft.com/office/drawing/2014/main" id="{DCF01BD9-5811-4E5C-8256-7AF16BF3DB71}"/>
              </a:ext>
            </a:extLst>
          </p:cNvPr>
          <p:cNvSpPr txBox="1"/>
          <p:nvPr/>
        </p:nvSpPr>
        <p:spPr>
          <a:xfrm>
            <a:off x="949590" y="2126132"/>
            <a:ext cx="7208072" cy="5064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200" b="1" dirty="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Response Time: </a:t>
            </a:r>
            <a:r>
              <a:rPr lang="en-US" sz="1200" dirty="0">
                <a:solidFill>
                  <a:srgbClr val="000000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total delay should not exceed 0.5 sec</a:t>
            </a:r>
            <a:endParaRPr lang="en-GB" sz="1200" dirty="0"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4" name="Arrow: Pentagon 10">
            <a:extLst>
              <a:ext uri="{FF2B5EF4-FFF2-40B4-BE49-F238E27FC236}">
                <a16:creationId xmlns:a16="http://schemas.microsoft.com/office/drawing/2014/main" id="{B5A12276-9307-439F-AEBD-4C487EE90DE8}"/>
              </a:ext>
            </a:extLst>
          </p:cNvPr>
          <p:cNvSpPr txBox="1"/>
          <p:nvPr/>
        </p:nvSpPr>
        <p:spPr>
          <a:xfrm>
            <a:off x="949590" y="2759239"/>
            <a:ext cx="7208072" cy="50648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lang="en-US" sz="1200" b="1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</a:endParaRPr>
          </a:p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Angle Coverage: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 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</a:rPr>
              <a:t>ability to detect and track in a hemispherical field of view and having a 45-degree directional antenna</a:t>
            </a:r>
            <a:endParaRPr lang="en-GB" sz="1200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/>
          </a:p>
        </p:txBody>
      </p:sp>
      <p:sp>
        <p:nvSpPr>
          <p:cNvPr id="12" name="Arrow: Pentagon 12">
            <a:extLst>
              <a:ext uri="{FF2B5EF4-FFF2-40B4-BE49-F238E27FC236}">
                <a16:creationId xmlns:a16="http://schemas.microsoft.com/office/drawing/2014/main" id="{74E1A8CC-DF20-4628-BAC3-1A13A00F20DA}"/>
              </a:ext>
            </a:extLst>
          </p:cNvPr>
          <p:cNvSpPr txBox="1"/>
          <p:nvPr/>
        </p:nvSpPr>
        <p:spPr>
          <a:xfrm>
            <a:off x="949590" y="3392345"/>
            <a:ext cx="7208072" cy="506485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Jamming Frequency: </a:t>
            </a:r>
            <a:r>
              <a:rPr lang="en-US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/>
              </a:rPr>
              <a:t>Jamming in the 2.4GHz spectrum</a:t>
            </a:r>
            <a:endParaRPr lang="en-GB" sz="1100" b="1">
              <a:solidFill>
                <a:schemeClr val="bg2"/>
              </a:solidFill>
              <a:latin typeface="Roboto Condensed" panose="020B0604020202020204" charset="0"/>
              <a:ea typeface="Roboto Condensed" panose="020B0604020202020204" charset="0"/>
              <a:cs typeface="Arial" panose="020B0604020202020204" pitchFamily="34" charset="0"/>
            </a:endParaRPr>
          </a:p>
        </p:txBody>
      </p:sp>
      <p:sp>
        <p:nvSpPr>
          <p:cNvPr id="10" name="Arrow: Pentagon 14">
            <a:extLst>
              <a:ext uri="{FF2B5EF4-FFF2-40B4-BE49-F238E27FC236}">
                <a16:creationId xmlns:a16="http://schemas.microsoft.com/office/drawing/2014/main" id="{5C78253C-FA1F-485A-98BF-BAA763F5C718}"/>
              </a:ext>
            </a:extLst>
          </p:cNvPr>
          <p:cNvSpPr txBox="1"/>
          <p:nvPr/>
        </p:nvSpPr>
        <p:spPr>
          <a:xfrm>
            <a:off x="938258" y="4025451"/>
            <a:ext cx="7267483" cy="50648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0" vert="horz" wrap="square" lIns="223346" tIns="53340" rIns="99568" bIns="53340" numCol="1" spcCol="1270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-US" sz="1200" b="1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</a:rPr>
              <a:t>Input: </a:t>
            </a:r>
            <a:r>
              <a:rPr lang="en-GB" sz="1200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  <a:cs typeface="Arial" panose="020B0604020202020204" pitchFamily="34" charset="0"/>
              </a:rPr>
              <a:t>Single moving object detection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B5DCA1-C14E-45EF-995D-A61E841DAB9D}"/>
              </a:ext>
            </a:extLst>
          </p:cNvPr>
          <p:cNvSpPr/>
          <p:nvPr/>
        </p:nvSpPr>
        <p:spPr>
          <a:xfrm>
            <a:off x="408433" y="817011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80%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4DF91C-54A5-4F01-A6E0-89A68D66B5D0}"/>
              </a:ext>
            </a:extLst>
          </p:cNvPr>
          <p:cNvSpPr/>
          <p:nvPr/>
        </p:nvSpPr>
        <p:spPr>
          <a:xfrm>
            <a:off x="408433" y="1484707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87%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78C0FB-FA2E-464B-A7A2-2AE0DA2CE60C}"/>
              </a:ext>
            </a:extLst>
          </p:cNvPr>
          <p:cNvSpPr/>
          <p:nvPr/>
        </p:nvSpPr>
        <p:spPr>
          <a:xfrm>
            <a:off x="411412" y="2117813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100%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38B7DD5-0E5E-4E1F-B13B-D190C226AB4E}"/>
              </a:ext>
            </a:extLst>
          </p:cNvPr>
          <p:cNvSpPr/>
          <p:nvPr/>
        </p:nvSpPr>
        <p:spPr>
          <a:xfrm>
            <a:off x="393285" y="2750920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100%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6807806-5A39-4E76-AE0D-D52F44F3BE9B}"/>
              </a:ext>
            </a:extLst>
          </p:cNvPr>
          <p:cNvSpPr/>
          <p:nvPr/>
        </p:nvSpPr>
        <p:spPr>
          <a:xfrm>
            <a:off x="408433" y="3379568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100%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D420644-6FFE-4507-8983-A90C650861D7}"/>
              </a:ext>
            </a:extLst>
          </p:cNvPr>
          <p:cNvSpPr/>
          <p:nvPr/>
        </p:nvSpPr>
        <p:spPr>
          <a:xfrm>
            <a:off x="408432" y="4025451"/>
            <a:ext cx="529825" cy="523122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Roboto Condensed" panose="020B0604020202020204" charset="0"/>
                <a:ea typeface="Roboto Condensed" panose="020B0604020202020204" charset="0"/>
              </a:rPr>
              <a:t>100%</a:t>
            </a:r>
            <a:endParaRPr lang="en-GB" sz="12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C833A28-8E84-4E21-ADA2-A5BC0397359F}"/>
              </a:ext>
            </a:extLst>
          </p:cNvPr>
          <p:cNvSpPr txBox="1">
            <a:spLocks/>
          </p:cNvSpPr>
          <p:nvPr/>
        </p:nvSpPr>
        <p:spPr>
          <a:xfrm>
            <a:off x="658197" y="177643"/>
            <a:ext cx="5492400" cy="76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34E07-5C89-40CA-8925-3CB26DCB6F72}"/>
              </a:ext>
            </a:extLst>
          </p:cNvPr>
          <p:cNvSpPr txBox="1"/>
          <p:nvPr/>
        </p:nvSpPr>
        <p:spPr>
          <a:xfrm>
            <a:off x="3689447" y="367329"/>
            <a:ext cx="1728358" cy="307777"/>
          </a:xfrm>
          <a:prstGeom prst="rect">
            <a:avLst/>
          </a:prstGeom>
          <a:noFill/>
          <a:ln>
            <a:solidFill>
              <a:srgbClr val="263248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Roboto Condensed" panose="020B0604020202020204" charset="0"/>
                <a:ea typeface="Roboto Condensed" panose="020B0604020202020204" charset="0"/>
              </a:rPr>
              <a:t>Technical Constraints</a:t>
            </a:r>
            <a:endParaRPr lang="en-GB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83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911960-FB03-4E77-A6D5-66E5A59177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56600" y="4572705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66CF12-4FF7-488A-BFC0-E6A04A32553A}"/>
              </a:ext>
            </a:extLst>
          </p:cNvPr>
          <p:cNvSpPr txBox="1">
            <a:spLocks/>
          </p:cNvSpPr>
          <p:nvPr/>
        </p:nvSpPr>
        <p:spPr>
          <a:xfrm>
            <a:off x="533899" y="179924"/>
            <a:ext cx="5492400" cy="76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Testing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9447BA-B0D1-4BCF-AD8B-70934FCE3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743008"/>
              </p:ext>
            </p:extLst>
          </p:nvPr>
        </p:nvGraphicFramePr>
        <p:xfrm>
          <a:off x="1711842" y="1254642"/>
          <a:ext cx="5603358" cy="2604977"/>
        </p:xfrm>
        <a:graphic>
          <a:graphicData uri="http://schemas.openxmlformats.org/drawingml/2006/table">
            <a:tbl>
              <a:tblPr firstRow="1" firstCol="1" bandRow="1">
                <a:tableStyleId>{710DA12D-5222-4DE1-8EE1-548BB2A9C8ED}</a:tableStyleId>
              </a:tblPr>
              <a:tblGrid>
                <a:gridCol w="2044982">
                  <a:extLst>
                    <a:ext uri="{9D8B030D-6E8A-4147-A177-3AD203B41FA5}">
                      <a16:colId xmlns:a16="http://schemas.microsoft.com/office/drawing/2014/main" val="410408219"/>
                    </a:ext>
                  </a:extLst>
                </a:gridCol>
                <a:gridCol w="2531702">
                  <a:extLst>
                    <a:ext uri="{9D8B030D-6E8A-4147-A177-3AD203B41FA5}">
                      <a16:colId xmlns:a16="http://schemas.microsoft.com/office/drawing/2014/main" val="3802207976"/>
                    </a:ext>
                  </a:extLst>
                </a:gridCol>
                <a:gridCol w="1026674">
                  <a:extLst>
                    <a:ext uri="{9D8B030D-6E8A-4147-A177-3AD203B41FA5}">
                      <a16:colId xmlns:a16="http://schemas.microsoft.com/office/drawing/2014/main" val="3005826791"/>
                    </a:ext>
                  </a:extLst>
                </a:gridCol>
              </a:tblGrid>
              <a:tr h="10064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Functional Requirements</a:t>
                      </a:r>
                      <a:endParaRPr lang="en-GB" sz="1600" b="1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Tests Justifying the Functional Requirements (MET)</a:t>
                      </a:r>
                      <a:endParaRPr lang="en-GB" sz="1600" b="1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Status</a:t>
                      </a:r>
                      <a:endParaRPr lang="en-GB" sz="1600" b="1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C7D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851834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Frame Acquisition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3.1, 4.1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100%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8105148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Object detection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2.1, 3.2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100%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382049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Drone identification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1.1, 2.2, 3.3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87%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3326913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Drone tracking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2.3, 3.4, 3.5 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87%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1051554"/>
                  </a:ext>
                </a:extLst>
              </a:tr>
              <a:tr h="31971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Drone jamming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Test 1.2, 3.6, 3.7, 4.2, 4.3, 5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100%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498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34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00CB-4828-4E3F-9841-CD6F5E84C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THE Problem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96E17-962A-45F5-B12D-2B4EB9587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2519618"/>
            <a:ext cx="6132600" cy="3145500"/>
          </a:xfrm>
        </p:spPr>
        <p:txBody>
          <a:bodyPr/>
          <a:lstStyle/>
          <a:p>
            <a:r>
              <a:rPr lang="en-US" sz="2000" b="1"/>
              <a:t>Worldwide Drone Incidents:</a:t>
            </a:r>
          </a:p>
          <a:p>
            <a:pPr lvl="1"/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Hitting an oil installations in Saudi Arabia [1].</a:t>
            </a:r>
          </a:p>
          <a:p>
            <a:pPr lvl="1"/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30 minutes disruption in Dubai’s airport [2].</a:t>
            </a:r>
          </a:p>
          <a:p>
            <a:pPr lvl="1"/>
            <a:r>
              <a:rPr lang="en-US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Landing in the front of the lawn of the White House [3].</a:t>
            </a:r>
          </a:p>
          <a:p>
            <a:r>
              <a:rPr lang="en-US" sz="1800" b="1"/>
              <a:t>Drone Risks:</a:t>
            </a:r>
          </a:p>
          <a:p>
            <a:pPr lvl="1"/>
            <a:r>
              <a:rPr lang="en-US" sz="20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invade citizen’s privacy </a:t>
            </a:r>
          </a:p>
          <a:p>
            <a:pPr lvl="1"/>
            <a:r>
              <a:rPr lang="en-US" sz="20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spying on governments and militaries</a:t>
            </a:r>
          </a:p>
          <a:p>
            <a:pPr lvl="1"/>
            <a:r>
              <a:rPr lang="en-US" sz="20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carry an explosive materials and threaten people’s lives</a:t>
            </a:r>
          </a:p>
          <a:p>
            <a:pPr lvl="1"/>
            <a:endParaRPr lang="en-US" sz="18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en-US" sz="2000" b="1"/>
          </a:p>
          <a:p>
            <a:endParaRPr lang="en-US" sz="200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en-US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en-GB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D423C-96D1-47CF-8F9B-DA8889EA5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pic>
        <p:nvPicPr>
          <p:cNvPr id="5" name="Google Shape;215;p13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15" y="53687"/>
            <a:ext cx="2286000" cy="22860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6" name="Google Shape;215;p1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75" y="-339096"/>
            <a:ext cx="2286000" cy="22860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7" name="Google Shape;215;p13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662" y="1262236"/>
            <a:ext cx="2286000" cy="22860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8" name="Google Shape;215;p13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319" y="2039414"/>
            <a:ext cx="2286000" cy="2259923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9" name="Google Shape;215;p13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166" y="3240529"/>
            <a:ext cx="2286000" cy="2286000"/>
          </a:xfrm>
          <a:prstGeom prst="diamond">
            <a:avLst/>
          </a:prstGeom>
          <a:noFill/>
          <a:ln w="38100" cap="flat" cmpd="sng">
            <a:solidFill>
              <a:srgbClr val="3F5378"/>
            </a:solidFill>
            <a:prstDash val="solid"/>
            <a:miter lim="8000"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901126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Evaluation of Impact</a:t>
            </a: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4185210728"/>
              </p:ext>
            </p:extLst>
          </p:nvPr>
        </p:nvGraphicFramePr>
        <p:xfrm>
          <a:off x="814275" y="1327350"/>
          <a:ext cx="6132600" cy="314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25" name="TextBox 24"/>
          <p:cNvSpPr txBox="1"/>
          <p:nvPr/>
        </p:nvSpPr>
        <p:spPr>
          <a:xfrm flipH="1">
            <a:off x="1220312" y="1449660"/>
            <a:ext cx="57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Condensed" panose="020B0604020202020204" charset="0"/>
                <a:ea typeface="Roboto Condensed" panose="020B0604020202020204" charset="0"/>
              </a:rPr>
              <a:t>High</a:t>
            </a:r>
          </a:p>
        </p:txBody>
      </p:sp>
      <p:sp>
        <p:nvSpPr>
          <p:cNvPr id="26" name="TextBox 25"/>
          <p:cNvSpPr txBox="1"/>
          <p:nvPr/>
        </p:nvSpPr>
        <p:spPr>
          <a:xfrm flipH="1">
            <a:off x="2814936" y="1449660"/>
            <a:ext cx="578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Condensed" panose="020B0604020202020204" charset="0"/>
                <a:ea typeface="Roboto Condensed" panose="020B0604020202020204" charset="0"/>
              </a:rPr>
              <a:t>High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4301597" y="1449660"/>
            <a:ext cx="86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Condensed" panose="020B0604020202020204" charset="0"/>
                <a:ea typeface="Roboto Condensed" panose="020B0604020202020204" charset="0"/>
              </a:rPr>
              <a:t>Medium</a:t>
            </a:r>
          </a:p>
        </p:txBody>
      </p:sp>
      <p:sp>
        <p:nvSpPr>
          <p:cNvPr id="28" name="TextBox 27"/>
          <p:cNvSpPr txBox="1"/>
          <p:nvPr/>
        </p:nvSpPr>
        <p:spPr>
          <a:xfrm flipH="1">
            <a:off x="5977997" y="1449660"/>
            <a:ext cx="868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Roboto Condensed" panose="020B0604020202020204" charset="0"/>
                <a:ea typeface="Roboto Condensed" panose="020B0604020202020204" charset="0"/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79225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FBFD-7666-461E-A31E-E8AAD1FC2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Conclusion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BB315-AA5D-4A48-9A96-5D1DB471B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/>
        </p:nvSpPr>
        <p:spPr>
          <a:xfrm>
            <a:off x="966288" y="-1045681"/>
            <a:ext cx="7211424" cy="463354"/>
          </a:xfrm>
          <a:prstGeom prst="rect">
            <a:avLst/>
          </a:prstGeom>
        </p:spPr>
        <p:txBody>
          <a:bodyPr rIns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>
                <a:solidFill>
                  <a:schemeClr val="tx1"/>
                </a:solidFill>
                <a:latin typeface="Helvetica" panose="020B0500000000000000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Hexagon Lines Process – Slide Template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4CC8F0-7E17-422A-A51A-6EF8EE1D9257}"/>
              </a:ext>
            </a:extLst>
          </p:cNvPr>
          <p:cNvGrpSpPr/>
          <p:nvPr/>
        </p:nvGrpSpPr>
        <p:grpSpPr>
          <a:xfrm>
            <a:off x="1046418" y="1582158"/>
            <a:ext cx="5259239" cy="2915854"/>
            <a:chOff x="2261527" y="1103586"/>
            <a:chExt cx="7668946" cy="4650828"/>
          </a:xfrm>
        </p:grpSpPr>
        <p:sp>
          <p:nvSpPr>
            <p:cNvPr id="45" name="Shape">
              <a:extLst>
                <a:ext uri="{FF2B5EF4-FFF2-40B4-BE49-F238E27FC236}">
                  <a16:creationId xmlns:a16="http://schemas.microsoft.com/office/drawing/2014/main" id="{08E5367D-9C22-46A0-A189-4377DA18020D}"/>
                </a:ext>
              </a:extLst>
            </p:cNvPr>
            <p:cNvSpPr/>
            <p:nvPr/>
          </p:nvSpPr>
          <p:spPr>
            <a:xfrm>
              <a:off x="2261527" y="2508074"/>
              <a:ext cx="1576971" cy="3227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4"/>
                  </a:moveTo>
                  <a:lnTo>
                    <a:pt x="21600" y="11938"/>
                  </a:lnTo>
                  <a:cubicBezTo>
                    <a:pt x="21600" y="12004"/>
                    <a:pt x="21533" y="12086"/>
                    <a:pt x="21397" y="12119"/>
                  </a:cubicBezTo>
                  <a:lnTo>
                    <a:pt x="11002" y="15054"/>
                  </a:lnTo>
                  <a:cubicBezTo>
                    <a:pt x="10969" y="15071"/>
                    <a:pt x="10935" y="15071"/>
                    <a:pt x="10901" y="15071"/>
                  </a:cubicBezTo>
                  <a:lnTo>
                    <a:pt x="10901" y="20396"/>
                  </a:lnTo>
                  <a:lnTo>
                    <a:pt x="11880" y="20677"/>
                  </a:lnTo>
                  <a:lnTo>
                    <a:pt x="11880" y="21287"/>
                  </a:lnTo>
                  <a:lnTo>
                    <a:pt x="10800" y="21600"/>
                  </a:lnTo>
                  <a:lnTo>
                    <a:pt x="9720" y="21287"/>
                  </a:lnTo>
                  <a:lnTo>
                    <a:pt x="9720" y="20677"/>
                  </a:lnTo>
                  <a:lnTo>
                    <a:pt x="10699" y="20396"/>
                  </a:lnTo>
                  <a:lnTo>
                    <a:pt x="10699" y="15071"/>
                  </a:lnTo>
                  <a:cubicBezTo>
                    <a:pt x="10665" y="15071"/>
                    <a:pt x="10631" y="15054"/>
                    <a:pt x="10597" y="15054"/>
                  </a:cubicBezTo>
                  <a:lnTo>
                    <a:pt x="202" y="12119"/>
                  </a:lnTo>
                  <a:cubicBezTo>
                    <a:pt x="67" y="12086"/>
                    <a:pt x="0" y="12020"/>
                    <a:pt x="0" y="11938"/>
                  </a:cubicBezTo>
                  <a:lnTo>
                    <a:pt x="0" y="6068"/>
                  </a:lnTo>
                  <a:cubicBezTo>
                    <a:pt x="0" y="6002"/>
                    <a:pt x="67" y="5919"/>
                    <a:pt x="202" y="5886"/>
                  </a:cubicBezTo>
                  <a:lnTo>
                    <a:pt x="10597" y="2951"/>
                  </a:lnTo>
                  <a:cubicBezTo>
                    <a:pt x="10732" y="2918"/>
                    <a:pt x="10868" y="2918"/>
                    <a:pt x="11002" y="2951"/>
                  </a:cubicBezTo>
                  <a:lnTo>
                    <a:pt x="19204" y="5210"/>
                  </a:lnTo>
                  <a:cubicBezTo>
                    <a:pt x="19406" y="5260"/>
                    <a:pt x="19474" y="5392"/>
                    <a:pt x="19372" y="5491"/>
                  </a:cubicBezTo>
                  <a:cubicBezTo>
                    <a:pt x="19271" y="5590"/>
                    <a:pt x="19001" y="5623"/>
                    <a:pt x="18799" y="5573"/>
                  </a:cubicBezTo>
                  <a:lnTo>
                    <a:pt x="10800" y="3364"/>
                  </a:lnTo>
                  <a:lnTo>
                    <a:pt x="810" y="6183"/>
                  </a:lnTo>
                  <a:lnTo>
                    <a:pt x="810" y="11806"/>
                  </a:lnTo>
                  <a:lnTo>
                    <a:pt x="10800" y="14625"/>
                  </a:lnTo>
                  <a:lnTo>
                    <a:pt x="20790" y="11806"/>
                  </a:lnTo>
                  <a:lnTo>
                    <a:pt x="20790" y="198"/>
                  </a:lnTo>
                  <a:cubicBezTo>
                    <a:pt x="20790" y="82"/>
                    <a:pt x="20993" y="0"/>
                    <a:pt x="21195" y="0"/>
                  </a:cubicBezTo>
                  <a:cubicBezTo>
                    <a:pt x="21397" y="0"/>
                    <a:pt x="21600" y="99"/>
                    <a:pt x="21600" y="214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Shape">
              <a:extLst>
                <a:ext uri="{FF2B5EF4-FFF2-40B4-BE49-F238E27FC236}">
                  <a16:creationId xmlns:a16="http://schemas.microsoft.com/office/drawing/2014/main" id="{DC7571C5-1DEA-4643-B4C3-65AC5F0DA583}"/>
                </a:ext>
              </a:extLst>
            </p:cNvPr>
            <p:cNvSpPr/>
            <p:nvPr/>
          </p:nvSpPr>
          <p:spPr>
            <a:xfrm>
              <a:off x="5464747" y="2508076"/>
              <a:ext cx="1430331" cy="322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7" h="21600" extrusionOk="0">
                  <a:moveTo>
                    <a:pt x="51" y="5936"/>
                  </a:moveTo>
                  <a:cubicBezTo>
                    <a:pt x="-60" y="5837"/>
                    <a:pt x="14" y="5722"/>
                    <a:pt x="236" y="5656"/>
                  </a:cubicBezTo>
                  <a:lnTo>
                    <a:pt x="9906" y="3182"/>
                  </a:lnTo>
                  <a:cubicBezTo>
                    <a:pt x="10055" y="3149"/>
                    <a:pt x="10240" y="3149"/>
                    <a:pt x="10351" y="3182"/>
                  </a:cubicBezTo>
                  <a:lnTo>
                    <a:pt x="20021" y="5656"/>
                  </a:lnTo>
                  <a:cubicBezTo>
                    <a:pt x="20243" y="5705"/>
                    <a:pt x="20317" y="5837"/>
                    <a:pt x="20206" y="5936"/>
                  </a:cubicBezTo>
                  <a:cubicBezTo>
                    <a:pt x="20132" y="6002"/>
                    <a:pt x="19984" y="6035"/>
                    <a:pt x="19799" y="6035"/>
                  </a:cubicBezTo>
                  <a:cubicBezTo>
                    <a:pt x="19725" y="6035"/>
                    <a:pt x="19650" y="6018"/>
                    <a:pt x="19576" y="6002"/>
                  </a:cubicBezTo>
                  <a:lnTo>
                    <a:pt x="10166" y="3578"/>
                  </a:lnTo>
                  <a:lnTo>
                    <a:pt x="755" y="6002"/>
                  </a:lnTo>
                  <a:cubicBezTo>
                    <a:pt x="459" y="6068"/>
                    <a:pt x="199" y="6035"/>
                    <a:pt x="51" y="5936"/>
                  </a:cubicBezTo>
                  <a:close/>
                  <a:moveTo>
                    <a:pt x="21058" y="0"/>
                  </a:moveTo>
                  <a:cubicBezTo>
                    <a:pt x="20799" y="0"/>
                    <a:pt x="20614" y="99"/>
                    <a:pt x="20614" y="198"/>
                  </a:cubicBezTo>
                  <a:lnTo>
                    <a:pt x="20614" y="11806"/>
                  </a:lnTo>
                  <a:lnTo>
                    <a:pt x="9647" y="14625"/>
                  </a:lnTo>
                  <a:lnTo>
                    <a:pt x="681" y="12317"/>
                  </a:lnTo>
                  <a:cubicBezTo>
                    <a:pt x="459" y="12267"/>
                    <a:pt x="199" y="12300"/>
                    <a:pt x="51" y="12399"/>
                  </a:cubicBezTo>
                  <a:cubicBezTo>
                    <a:pt x="-60" y="12498"/>
                    <a:pt x="14" y="12614"/>
                    <a:pt x="236" y="12680"/>
                  </a:cubicBezTo>
                  <a:lnTo>
                    <a:pt x="9388" y="15038"/>
                  </a:lnTo>
                  <a:lnTo>
                    <a:pt x="9388" y="20396"/>
                  </a:lnTo>
                  <a:lnTo>
                    <a:pt x="8313" y="20677"/>
                  </a:lnTo>
                  <a:lnTo>
                    <a:pt x="8313" y="21287"/>
                  </a:lnTo>
                  <a:lnTo>
                    <a:pt x="9499" y="21600"/>
                  </a:lnTo>
                  <a:lnTo>
                    <a:pt x="10684" y="21287"/>
                  </a:lnTo>
                  <a:lnTo>
                    <a:pt x="10684" y="20677"/>
                  </a:lnTo>
                  <a:lnTo>
                    <a:pt x="9610" y="20396"/>
                  </a:lnTo>
                  <a:lnTo>
                    <a:pt x="9610" y="15087"/>
                  </a:lnTo>
                  <a:cubicBezTo>
                    <a:pt x="9610" y="15087"/>
                    <a:pt x="9647" y="15087"/>
                    <a:pt x="9647" y="15087"/>
                  </a:cubicBezTo>
                  <a:cubicBezTo>
                    <a:pt x="9721" y="15087"/>
                    <a:pt x="9795" y="15071"/>
                    <a:pt x="9869" y="15054"/>
                  </a:cubicBezTo>
                  <a:lnTo>
                    <a:pt x="21281" y="12119"/>
                  </a:lnTo>
                  <a:cubicBezTo>
                    <a:pt x="21429" y="12086"/>
                    <a:pt x="21503" y="12020"/>
                    <a:pt x="21503" y="11938"/>
                  </a:cubicBezTo>
                  <a:lnTo>
                    <a:pt x="21503" y="214"/>
                  </a:lnTo>
                  <a:cubicBezTo>
                    <a:pt x="21540" y="82"/>
                    <a:pt x="21318" y="0"/>
                    <a:pt x="21058" y="0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Shape">
              <a:extLst>
                <a:ext uri="{FF2B5EF4-FFF2-40B4-BE49-F238E27FC236}">
                  <a16:creationId xmlns:a16="http://schemas.microsoft.com/office/drawing/2014/main" id="{7CEA0C5F-1487-420D-B4AF-6E314EF04766}"/>
                </a:ext>
              </a:extLst>
            </p:cNvPr>
            <p:cNvSpPr/>
            <p:nvPr/>
          </p:nvSpPr>
          <p:spPr>
            <a:xfrm>
              <a:off x="3912416" y="1103588"/>
              <a:ext cx="1479821" cy="3227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9536" y="15813"/>
                  </a:moveTo>
                  <a:cubicBezTo>
                    <a:pt x="19643" y="15911"/>
                    <a:pt x="19572" y="16027"/>
                    <a:pt x="19357" y="16093"/>
                  </a:cubicBezTo>
                  <a:lnTo>
                    <a:pt x="10008" y="18566"/>
                  </a:lnTo>
                  <a:cubicBezTo>
                    <a:pt x="9936" y="18583"/>
                    <a:pt x="9864" y="18599"/>
                    <a:pt x="9793" y="18599"/>
                  </a:cubicBezTo>
                  <a:cubicBezTo>
                    <a:pt x="9721" y="18599"/>
                    <a:pt x="9649" y="18583"/>
                    <a:pt x="9578" y="18566"/>
                  </a:cubicBezTo>
                  <a:lnTo>
                    <a:pt x="229" y="16093"/>
                  </a:lnTo>
                  <a:cubicBezTo>
                    <a:pt x="14" y="16043"/>
                    <a:pt x="-58" y="15911"/>
                    <a:pt x="49" y="15813"/>
                  </a:cubicBezTo>
                  <a:cubicBezTo>
                    <a:pt x="157" y="15714"/>
                    <a:pt x="443" y="15681"/>
                    <a:pt x="658" y="15730"/>
                  </a:cubicBezTo>
                  <a:lnTo>
                    <a:pt x="9757" y="18154"/>
                  </a:lnTo>
                  <a:lnTo>
                    <a:pt x="18855" y="15730"/>
                  </a:lnTo>
                  <a:cubicBezTo>
                    <a:pt x="19142" y="15681"/>
                    <a:pt x="19429" y="15714"/>
                    <a:pt x="19536" y="15813"/>
                  </a:cubicBezTo>
                  <a:close/>
                  <a:moveTo>
                    <a:pt x="21291" y="9481"/>
                  </a:moveTo>
                  <a:lnTo>
                    <a:pt x="10258" y="6546"/>
                  </a:lnTo>
                  <a:cubicBezTo>
                    <a:pt x="10151" y="6513"/>
                    <a:pt x="10008" y="6513"/>
                    <a:pt x="9900" y="6529"/>
                  </a:cubicBezTo>
                  <a:lnTo>
                    <a:pt x="9900" y="1204"/>
                  </a:lnTo>
                  <a:lnTo>
                    <a:pt x="10939" y="923"/>
                  </a:lnTo>
                  <a:lnTo>
                    <a:pt x="10939" y="313"/>
                  </a:lnTo>
                  <a:lnTo>
                    <a:pt x="9793" y="0"/>
                  </a:lnTo>
                  <a:lnTo>
                    <a:pt x="8646" y="313"/>
                  </a:lnTo>
                  <a:lnTo>
                    <a:pt x="8646" y="923"/>
                  </a:lnTo>
                  <a:lnTo>
                    <a:pt x="9685" y="1204"/>
                  </a:lnTo>
                  <a:lnTo>
                    <a:pt x="9685" y="6579"/>
                  </a:lnTo>
                  <a:lnTo>
                    <a:pt x="623" y="8821"/>
                  </a:lnTo>
                  <a:cubicBezTo>
                    <a:pt x="408" y="8871"/>
                    <a:pt x="336" y="9003"/>
                    <a:pt x="444" y="9102"/>
                  </a:cubicBezTo>
                  <a:cubicBezTo>
                    <a:pt x="551" y="9201"/>
                    <a:pt x="838" y="9234"/>
                    <a:pt x="1052" y="9184"/>
                  </a:cubicBezTo>
                  <a:lnTo>
                    <a:pt x="10043" y="6975"/>
                  </a:lnTo>
                  <a:lnTo>
                    <a:pt x="20646" y="9794"/>
                  </a:lnTo>
                  <a:lnTo>
                    <a:pt x="20646" y="21402"/>
                  </a:lnTo>
                  <a:cubicBezTo>
                    <a:pt x="20646" y="21518"/>
                    <a:pt x="20861" y="21600"/>
                    <a:pt x="21076" y="21600"/>
                  </a:cubicBezTo>
                  <a:cubicBezTo>
                    <a:pt x="21291" y="21600"/>
                    <a:pt x="21506" y="21501"/>
                    <a:pt x="21506" y="21402"/>
                  </a:cubicBezTo>
                  <a:lnTo>
                    <a:pt x="21506" y="9679"/>
                  </a:lnTo>
                  <a:cubicBezTo>
                    <a:pt x="21542" y="9596"/>
                    <a:pt x="21435" y="9530"/>
                    <a:pt x="21291" y="9481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Shape">
              <a:extLst>
                <a:ext uri="{FF2B5EF4-FFF2-40B4-BE49-F238E27FC236}">
                  <a16:creationId xmlns:a16="http://schemas.microsoft.com/office/drawing/2014/main" id="{E68FE804-3DBF-4CBB-9AB5-6937F9518E45}"/>
                </a:ext>
              </a:extLst>
            </p:cNvPr>
            <p:cNvSpPr/>
            <p:nvPr/>
          </p:nvSpPr>
          <p:spPr>
            <a:xfrm>
              <a:off x="6943155" y="1103586"/>
              <a:ext cx="1457165" cy="3225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1" h="21600" extrusionOk="0">
                  <a:moveTo>
                    <a:pt x="19865" y="15825"/>
                  </a:moveTo>
                  <a:cubicBezTo>
                    <a:pt x="19975" y="15924"/>
                    <a:pt x="19902" y="16039"/>
                    <a:pt x="19683" y="16105"/>
                  </a:cubicBezTo>
                  <a:lnTo>
                    <a:pt x="10176" y="18580"/>
                  </a:lnTo>
                  <a:cubicBezTo>
                    <a:pt x="10104" y="18597"/>
                    <a:pt x="10031" y="18613"/>
                    <a:pt x="9958" y="18613"/>
                  </a:cubicBezTo>
                  <a:cubicBezTo>
                    <a:pt x="9885" y="18613"/>
                    <a:pt x="9812" y="18597"/>
                    <a:pt x="9739" y="18580"/>
                  </a:cubicBezTo>
                  <a:lnTo>
                    <a:pt x="232" y="16105"/>
                  </a:lnTo>
                  <a:cubicBezTo>
                    <a:pt x="14" y="16056"/>
                    <a:pt x="-59" y="15924"/>
                    <a:pt x="50" y="15825"/>
                  </a:cubicBezTo>
                  <a:cubicBezTo>
                    <a:pt x="160" y="15726"/>
                    <a:pt x="451" y="15693"/>
                    <a:pt x="669" y="15742"/>
                  </a:cubicBezTo>
                  <a:lnTo>
                    <a:pt x="9921" y="18168"/>
                  </a:lnTo>
                  <a:lnTo>
                    <a:pt x="19173" y="15742"/>
                  </a:lnTo>
                  <a:cubicBezTo>
                    <a:pt x="19465" y="15693"/>
                    <a:pt x="19756" y="15726"/>
                    <a:pt x="19865" y="15825"/>
                  </a:cubicBezTo>
                  <a:close/>
                  <a:moveTo>
                    <a:pt x="21286" y="9488"/>
                  </a:moveTo>
                  <a:lnTo>
                    <a:pt x="10104" y="6551"/>
                  </a:lnTo>
                  <a:lnTo>
                    <a:pt x="10104" y="1205"/>
                  </a:lnTo>
                  <a:lnTo>
                    <a:pt x="11160" y="924"/>
                  </a:lnTo>
                  <a:lnTo>
                    <a:pt x="11160" y="314"/>
                  </a:lnTo>
                  <a:lnTo>
                    <a:pt x="9994" y="0"/>
                  </a:lnTo>
                  <a:lnTo>
                    <a:pt x="8829" y="314"/>
                  </a:lnTo>
                  <a:lnTo>
                    <a:pt x="8829" y="924"/>
                  </a:lnTo>
                  <a:lnTo>
                    <a:pt x="9885" y="1205"/>
                  </a:lnTo>
                  <a:lnTo>
                    <a:pt x="9885" y="6518"/>
                  </a:lnTo>
                  <a:cubicBezTo>
                    <a:pt x="9812" y="6518"/>
                    <a:pt x="9739" y="6518"/>
                    <a:pt x="9666" y="6534"/>
                  </a:cubicBezTo>
                  <a:lnTo>
                    <a:pt x="305" y="8812"/>
                  </a:lnTo>
                  <a:cubicBezTo>
                    <a:pt x="87" y="8861"/>
                    <a:pt x="14" y="8993"/>
                    <a:pt x="123" y="9092"/>
                  </a:cubicBezTo>
                  <a:cubicBezTo>
                    <a:pt x="232" y="9191"/>
                    <a:pt x="524" y="9224"/>
                    <a:pt x="742" y="9175"/>
                  </a:cubicBezTo>
                  <a:lnTo>
                    <a:pt x="9885" y="6963"/>
                  </a:lnTo>
                  <a:lnTo>
                    <a:pt x="20667" y="9785"/>
                  </a:lnTo>
                  <a:lnTo>
                    <a:pt x="20667" y="21402"/>
                  </a:lnTo>
                  <a:cubicBezTo>
                    <a:pt x="20667" y="21517"/>
                    <a:pt x="20885" y="21600"/>
                    <a:pt x="21104" y="21600"/>
                  </a:cubicBezTo>
                  <a:cubicBezTo>
                    <a:pt x="21359" y="21600"/>
                    <a:pt x="21541" y="21501"/>
                    <a:pt x="21541" y="21402"/>
                  </a:cubicBezTo>
                  <a:lnTo>
                    <a:pt x="21541" y="9670"/>
                  </a:lnTo>
                  <a:cubicBezTo>
                    <a:pt x="21541" y="9604"/>
                    <a:pt x="21432" y="9538"/>
                    <a:pt x="21286" y="9488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Shape">
              <a:extLst>
                <a:ext uri="{FF2B5EF4-FFF2-40B4-BE49-F238E27FC236}">
                  <a16:creationId xmlns:a16="http://schemas.microsoft.com/office/drawing/2014/main" id="{25384879-0ABB-4FCD-81DF-8DBD3C94DEFE}"/>
                </a:ext>
              </a:extLst>
            </p:cNvPr>
            <p:cNvSpPr/>
            <p:nvPr/>
          </p:nvSpPr>
          <p:spPr>
            <a:xfrm>
              <a:off x="8495484" y="3025517"/>
              <a:ext cx="1434989" cy="27288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0" h="21590" extrusionOk="0">
                  <a:moveTo>
                    <a:pt x="21540" y="3226"/>
                  </a:moveTo>
                  <a:lnTo>
                    <a:pt x="21540" y="10166"/>
                  </a:lnTo>
                  <a:cubicBezTo>
                    <a:pt x="21540" y="10244"/>
                    <a:pt x="21466" y="10342"/>
                    <a:pt x="21318" y="10381"/>
                  </a:cubicBezTo>
                  <a:lnTo>
                    <a:pt x="9926" y="13851"/>
                  </a:lnTo>
                  <a:cubicBezTo>
                    <a:pt x="9889" y="13870"/>
                    <a:pt x="9815" y="13870"/>
                    <a:pt x="9741" y="13870"/>
                  </a:cubicBezTo>
                  <a:lnTo>
                    <a:pt x="9741" y="20167"/>
                  </a:lnTo>
                  <a:lnTo>
                    <a:pt x="10814" y="20498"/>
                  </a:lnTo>
                  <a:lnTo>
                    <a:pt x="10814" y="21220"/>
                  </a:lnTo>
                  <a:lnTo>
                    <a:pt x="9630" y="21590"/>
                  </a:lnTo>
                  <a:lnTo>
                    <a:pt x="8447" y="21220"/>
                  </a:lnTo>
                  <a:lnTo>
                    <a:pt x="8447" y="20498"/>
                  </a:lnTo>
                  <a:lnTo>
                    <a:pt x="9519" y="20167"/>
                  </a:lnTo>
                  <a:lnTo>
                    <a:pt x="9519" y="13870"/>
                  </a:lnTo>
                  <a:cubicBezTo>
                    <a:pt x="9482" y="13870"/>
                    <a:pt x="9482" y="13870"/>
                    <a:pt x="9445" y="13851"/>
                  </a:cubicBezTo>
                  <a:lnTo>
                    <a:pt x="236" y="11043"/>
                  </a:lnTo>
                  <a:cubicBezTo>
                    <a:pt x="14" y="10985"/>
                    <a:pt x="-60" y="10829"/>
                    <a:pt x="51" y="10712"/>
                  </a:cubicBezTo>
                  <a:cubicBezTo>
                    <a:pt x="162" y="10595"/>
                    <a:pt x="458" y="10556"/>
                    <a:pt x="680" y="10615"/>
                  </a:cubicBezTo>
                  <a:lnTo>
                    <a:pt x="9630" y="13344"/>
                  </a:lnTo>
                  <a:lnTo>
                    <a:pt x="20578" y="10010"/>
                  </a:lnTo>
                  <a:lnTo>
                    <a:pt x="20578" y="3363"/>
                  </a:lnTo>
                  <a:lnTo>
                    <a:pt x="9335" y="497"/>
                  </a:lnTo>
                  <a:lnTo>
                    <a:pt x="717" y="3168"/>
                  </a:lnTo>
                  <a:cubicBezTo>
                    <a:pt x="495" y="3226"/>
                    <a:pt x="236" y="3187"/>
                    <a:pt x="88" y="3090"/>
                  </a:cubicBezTo>
                  <a:cubicBezTo>
                    <a:pt x="-23" y="2973"/>
                    <a:pt x="51" y="2836"/>
                    <a:pt x="236" y="2758"/>
                  </a:cubicBezTo>
                  <a:lnTo>
                    <a:pt x="9076" y="29"/>
                  </a:lnTo>
                  <a:cubicBezTo>
                    <a:pt x="9224" y="-10"/>
                    <a:pt x="9372" y="-10"/>
                    <a:pt x="9519" y="29"/>
                  </a:cubicBezTo>
                  <a:lnTo>
                    <a:pt x="21244" y="3031"/>
                  </a:lnTo>
                  <a:cubicBezTo>
                    <a:pt x="21429" y="3051"/>
                    <a:pt x="21540" y="3129"/>
                    <a:pt x="21540" y="3226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" name="TextBox 13">
            <a:extLst>
              <a:ext uri="{FF2B5EF4-FFF2-40B4-BE49-F238E27FC236}">
                <a16:creationId xmlns:a16="http://schemas.microsoft.com/office/drawing/2014/main" id="{D51750BB-B787-439A-BD32-F2351E18DBA0}"/>
              </a:ext>
            </a:extLst>
          </p:cNvPr>
          <p:cNvSpPr txBox="1"/>
          <p:nvPr/>
        </p:nvSpPr>
        <p:spPr>
          <a:xfrm>
            <a:off x="1701654" y="4055636"/>
            <a:ext cx="1212277" cy="73866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Roboto Condensed" panose="020B0604020202020204" charset="0"/>
                <a:ea typeface="Roboto Condensed" panose="020B0604020202020204" charset="0"/>
              </a:rPr>
              <a:t>Security breaches of the UAVs</a:t>
            </a: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E6A20F76-EBF6-4403-8A5B-E8B45DAC54EC}"/>
              </a:ext>
            </a:extLst>
          </p:cNvPr>
          <p:cNvSpPr txBox="1"/>
          <p:nvPr/>
        </p:nvSpPr>
        <p:spPr>
          <a:xfrm>
            <a:off x="4864245" y="4542322"/>
            <a:ext cx="1212277" cy="400110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b="1" noProof="1"/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AB9E6F77-BC9D-477E-B232-9DE44B36A778}"/>
              </a:ext>
            </a:extLst>
          </p:cNvPr>
          <p:cNvSpPr txBox="1"/>
          <p:nvPr/>
        </p:nvSpPr>
        <p:spPr>
          <a:xfrm>
            <a:off x="2796094" y="1257382"/>
            <a:ext cx="1212277" cy="95410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Designing and implementing an effective solution</a:t>
            </a: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EBC26A80-91F0-445C-BE65-86F2A8F99D15}"/>
              </a:ext>
            </a:extLst>
          </p:cNvPr>
          <p:cNvSpPr txBox="1"/>
          <p:nvPr/>
        </p:nvSpPr>
        <p:spPr>
          <a:xfrm>
            <a:off x="3822440" y="4055636"/>
            <a:ext cx="1212277" cy="830997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Pre-developed solutions</a:t>
            </a:r>
          </a:p>
        </p:txBody>
      </p:sp>
      <p:sp>
        <p:nvSpPr>
          <p:cNvPr id="52" name="TextBox 13">
            <a:extLst>
              <a:ext uri="{FF2B5EF4-FFF2-40B4-BE49-F238E27FC236}">
                <a16:creationId xmlns:a16="http://schemas.microsoft.com/office/drawing/2014/main" id="{260DCBF0-84B1-4DF5-ABC7-353F3A1340C9}"/>
              </a:ext>
            </a:extLst>
          </p:cNvPr>
          <p:cNvSpPr txBox="1"/>
          <p:nvPr/>
        </p:nvSpPr>
        <p:spPr>
          <a:xfrm>
            <a:off x="4864244" y="1280397"/>
            <a:ext cx="1212277" cy="738664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Evaluate the functionality of this system</a:t>
            </a: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3FE67774-4EC8-47C7-8686-61596CF157DA}"/>
              </a:ext>
            </a:extLst>
          </p:cNvPr>
          <p:cNvSpPr txBox="1"/>
          <p:nvPr/>
        </p:nvSpPr>
        <p:spPr>
          <a:xfrm>
            <a:off x="5917229" y="3971920"/>
            <a:ext cx="1212277" cy="1169551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Knowledge based Economy, Qatar Vision 2030</a:t>
            </a:r>
            <a:endParaRPr lang="en-GB" sz="1400"/>
          </a:p>
        </p:txBody>
      </p:sp>
      <p:pic>
        <p:nvPicPr>
          <p:cNvPr id="60" name="Graphic 59" descr="Clipboard Partially Checked">
            <a:extLst>
              <a:ext uri="{FF2B5EF4-FFF2-40B4-BE49-F238E27FC236}">
                <a16:creationId xmlns:a16="http://schemas.microsoft.com/office/drawing/2014/main" id="{7554E4D8-9CD4-44AE-A2DA-4777DF098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2293" y="2399953"/>
            <a:ext cx="692621" cy="692621"/>
          </a:xfrm>
          <a:prstGeom prst="rect">
            <a:avLst/>
          </a:prstGeom>
        </p:spPr>
      </p:pic>
      <p:pic>
        <p:nvPicPr>
          <p:cNvPr id="64" name="Graphic 63" descr="Police">
            <a:extLst>
              <a:ext uri="{FF2B5EF4-FFF2-40B4-BE49-F238E27FC236}">
                <a16:creationId xmlns:a16="http://schemas.microsoft.com/office/drawing/2014/main" id="{03F33435-A270-4ACD-8761-F5C6985CD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38" y="2965606"/>
            <a:ext cx="743618" cy="743618"/>
          </a:xfrm>
          <a:prstGeom prst="rect">
            <a:avLst/>
          </a:prstGeom>
        </p:spPr>
      </p:pic>
      <p:pic>
        <p:nvPicPr>
          <p:cNvPr id="66" name="Graphic 65" descr="Lights On">
            <a:extLst>
              <a:ext uri="{FF2B5EF4-FFF2-40B4-BE49-F238E27FC236}">
                <a16:creationId xmlns:a16="http://schemas.microsoft.com/office/drawing/2014/main" id="{428380DF-6BC2-4546-BF6D-D28DDB312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06971" y="2390708"/>
            <a:ext cx="671572" cy="671572"/>
          </a:xfrm>
          <a:prstGeom prst="rect">
            <a:avLst/>
          </a:prstGeom>
        </p:spPr>
      </p:pic>
      <p:pic>
        <p:nvPicPr>
          <p:cNvPr id="68" name="Graphic 67" descr="Bullseye">
            <a:extLst>
              <a:ext uri="{FF2B5EF4-FFF2-40B4-BE49-F238E27FC236}">
                <a16:creationId xmlns:a16="http://schemas.microsoft.com/office/drawing/2014/main" id="{D08B4E82-4E97-4B8A-8D23-0B07FDD9C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44102" y="3012249"/>
            <a:ext cx="632419" cy="632419"/>
          </a:xfrm>
          <a:prstGeom prst="rect">
            <a:avLst/>
          </a:prstGeom>
        </p:spPr>
      </p:pic>
      <p:pic>
        <p:nvPicPr>
          <p:cNvPr id="70" name="Graphic 69" descr="Magnifying glass">
            <a:extLst>
              <a:ext uri="{FF2B5EF4-FFF2-40B4-BE49-F238E27FC236}">
                <a16:creationId xmlns:a16="http://schemas.microsoft.com/office/drawing/2014/main" id="{3FEA849A-8E43-47B6-B308-F604D9D366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22225" y="3012249"/>
            <a:ext cx="586146" cy="58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08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6AD5-C057-4642-A675-EF21D7F7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Future Work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CDA3B-0A9A-4746-A13D-711EA8552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096" y="1806600"/>
            <a:ext cx="6546082" cy="3145500"/>
          </a:xfrm>
        </p:spPr>
        <p:txBody>
          <a:bodyPr/>
          <a:lstStyle/>
          <a:p>
            <a:r>
              <a:rPr lang="en-US" sz="2000"/>
              <a:t>Use a laser range finder sensor </a:t>
            </a:r>
          </a:p>
          <a:p>
            <a:r>
              <a:rPr lang="en-US" sz="2000"/>
              <a:t>Incorporate GPS and Wi-Fi 5/5.8GHz jamming </a:t>
            </a:r>
          </a:p>
          <a:p>
            <a:r>
              <a:rPr lang="en-US" sz="2000"/>
              <a:t>Use industrial-grade servo motors with 360-degree motion </a:t>
            </a:r>
          </a:p>
          <a:p>
            <a:r>
              <a:rPr lang="en-GB" sz="2000"/>
              <a:t>Add an IR camera for night-vision</a:t>
            </a:r>
          </a:p>
          <a:p>
            <a:r>
              <a:rPr lang="en-GB" sz="2000"/>
              <a:t>Develop anti-drone system with two fish-eye camera</a:t>
            </a:r>
          </a:p>
          <a:p>
            <a:r>
              <a:rPr lang="en-US" sz="2000"/>
              <a:t>Develop a mobile application</a:t>
            </a:r>
          </a:p>
          <a:p>
            <a:r>
              <a:rPr lang="en-GB" sz="2000"/>
              <a:t>Utilize multiple anti-drone modules</a:t>
            </a:r>
            <a:endParaRPr lang="en-US" sz="20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80226-95F0-421E-9CCD-1DD54F6DE1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097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D348-ABF8-41EC-A55B-4B0AF9870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References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1576F-C8EE-4058-96C3-CB0083665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C82A83-E20A-4226-B332-A66B60594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497514"/>
              </p:ext>
            </p:extLst>
          </p:nvPr>
        </p:nvGraphicFramePr>
        <p:xfrm>
          <a:off x="1090926" y="1552686"/>
          <a:ext cx="6132512" cy="3083814"/>
        </p:xfrm>
        <a:graphic>
          <a:graphicData uri="http://schemas.openxmlformats.org/drawingml/2006/table">
            <a:tbl>
              <a:tblPr firstRow="1" firstCol="1" bandRow="1">
                <a:tableStyleId>{710DA12D-5222-4DE1-8EE1-548BB2A9C8ED}</a:tableStyleId>
              </a:tblPr>
              <a:tblGrid>
                <a:gridCol w="428570">
                  <a:extLst>
                    <a:ext uri="{9D8B030D-6E8A-4147-A177-3AD203B41FA5}">
                      <a16:colId xmlns:a16="http://schemas.microsoft.com/office/drawing/2014/main" val="3908988977"/>
                    </a:ext>
                  </a:extLst>
                </a:gridCol>
                <a:gridCol w="5703942">
                  <a:extLst>
                    <a:ext uri="{9D8B030D-6E8A-4147-A177-3AD203B41FA5}">
                      <a16:colId xmlns:a16="http://schemas.microsoft.com/office/drawing/2014/main" val="3948017774"/>
                    </a:ext>
                  </a:extLst>
                </a:gridCol>
              </a:tblGrid>
              <a:tr h="5852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[1] 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B. Hubbard, P. </a:t>
                      </a:r>
                      <a:r>
                        <a:rPr lang="en-US" sz="1600" err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Karasz</a:t>
                      </a: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 and S. Reed, "Two Major Saudi Oil Installations Hit by Drone Strike, and U.S. Blames Iran," The New York Times, 2019. [Online]. Available: https://www.nytimes.com/2019/09/14/world/middleeast/saudi-arabia-refineries-drone-attack.html.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745643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[2] 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J. Porter, "Dubai airport forced to halt departures due to drone sightings," 2019. [Online]. Available: https://www.theverge.com/2019/2/15/18226077/dubai-airport-drone-closure-ground-flights.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40664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[3] 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I. </a:t>
                      </a:r>
                      <a:r>
                        <a:rPr lang="en-US" sz="1600" err="1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Kuksov</a:t>
                      </a:r>
                      <a:r>
                        <a:rPr lang="en-US" sz="1600">
                          <a:effectLst/>
                          <a:latin typeface="Roboto Condensed" panose="020B0604020202020204" charset="0"/>
                          <a:ea typeface="Roboto Condensed" panose="020B0604020202020204" charset="0"/>
                        </a:rPr>
                        <a:t>, "Air alert: 8 dangerous drone incidents," 2019. [Online]. Available: https://www.kaspersky.com/blog/drone-incidents/29000/.</a:t>
                      </a:r>
                      <a:endParaRPr lang="en-GB" sz="1600">
                        <a:effectLst/>
                        <a:latin typeface="Roboto Condensed" panose="020B0604020202020204" charset="0"/>
                        <a:ea typeface="Roboto Condensed" panose="020B060402020202020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8153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9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Table of 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175" y="1998000"/>
            <a:ext cx="6132600" cy="3145500"/>
          </a:xfrm>
        </p:spPr>
        <p:txBody>
          <a:bodyPr/>
          <a:lstStyle/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Solution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System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System design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Evaluation of Impact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Conclusion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Future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/>
              <a:t>References </a:t>
            </a:r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  <a:p>
            <a:pPr marL="7620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6533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0D08-5669-49A5-8A3B-2B973BEFA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Solution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60B12-FDF8-481F-84E2-85EF138A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648800"/>
            <a:ext cx="6132600" cy="3145500"/>
          </a:xfrm>
        </p:spPr>
        <p:txBody>
          <a:bodyPr/>
          <a:lstStyle/>
          <a:p>
            <a:r>
              <a:rPr lang="en-GB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The pre-developed system was able to:</a:t>
            </a:r>
          </a:p>
          <a:p>
            <a:pPr lvl="1"/>
            <a:r>
              <a:rPr lang="en-US" sz="1800" b="1">
                <a:solidFill>
                  <a:schemeClr val="bg2"/>
                </a:solidFill>
              </a:rPr>
              <a:t>D</a:t>
            </a:r>
            <a:r>
              <a:rPr lang="en-US" sz="1800">
                <a:solidFill>
                  <a:schemeClr val="bg2"/>
                </a:solidFill>
              </a:rPr>
              <a:t>etect, </a:t>
            </a:r>
            <a:r>
              <a:rPr lang="en-US" sz="1800" b="1">
                <a:solidFill>
                  <a:schemeClr val="bg2"/>
                </a:solidFill>
              </a:rPr>
              <a:t>L</a:t>
            </a:r>
            <a:r>
              <a:rPr lang="en-US" sz="1800">
                <a:solidFill>
                  <a:schemeClr val="bg2"/>
                </a:solidFill>
              </a:rPr>
              <a:t>ocalize and </a:t>
            </a:r>
            <a:r>
              <a:rPr lang="en-US" sz="1800" b="1">
                <a:solidFill>
                  <a:schemeClr val="bg2"/>
                </a:solidFill>
              </a:rPr>
              <a:t>T</a:t>
            </a:r>
            <a:r>
              <a:rPr lang="en-US" sz="1800">
                <a:solidFill>
                  <a:schemeClr val="bg2"/>
                </a:solidFill>
              </a:rPr>
              <a:t>rack using machine learning</a:t>
            </a:r>
          </a:p>
          <a:p>
            <a:pPr lvl="1"/>
            <a:r>
              <a:rPr lang="en-US" sz="1800" b="1">
                <a:solidFill>
                  <a:schemeClr val="bg2"/>
                </a:solidFill>
              </a:rPr>
              <a:t>D</a:t>
            </a:r>
            <a:r>
              <a:rPr lang="en-US" sz="1800">
                <a:solidFill>
                  <a:schemeClr val="bg2"/>
                </a:solidFill>
              </a:rPr>
              <a:t>etect </a:t>
            </a:r>
            <a:r>
              <a:rPr lang="en-US" sz="1800" b="1">
                <a:solidFill>
                  <a:schemeClr val="bg2"/>
                </a:solidFill>
              </a:rPr>
              <a:t>T</a:t>
            </a:r>
            <a:r>
              <a:rPr lang="en-US" sz="1800">
                <a:solidFill>
                  <a:schemeClr val="bg2"/>
                </a:solidFill>
              </a:rPr>
              <a:t>rack and </a:t>
            </a:r>
            <a:r>
              <a:rPr lang="en-US" sz="1800" b="1">
                <a:solidFill>
                  <a:schemeClr val="bg2"/>
                </a:solidFill>
              </a:rPr>
              <a:t>J</a:t>
            </a:r>
            <a:r>
              <a:rPr lang="en-US" sz="1800">
                <a:solidFill>
                  <a:schemeClr val="bg2"/>
                </a:solidFill>
              </a:rPr>
              <a:t>am using Radar</a:t>
            </a:r>
          </a:p>
          <a:p>
            <a:pPr lvl="1"/>
            <a:r>
              <a:rPr lang="en-US" sz="1800" b="1">
                <a:solidFill>
                  <a:schemeClr val="bg2"/>
                </a:solidFill>
              </a:rPr>
              <a:t>D</a:t>
            </a:r>
            <a:r>
              <a:rPr lang="en-US" sz="1800">
                <a:solidFill>
                  <a:schemeClr val="bg2"/>
                </a:solidFill>
              </a:rPr>
              <a:t>etect </a:t>
            </a:r>
            <a:r>
              <a:rPr lang="en-US" sz="1800" b="1">
                <a:solidFill>
                  <a:schemeClr val="bg2"/>
                </a:solidFill>
              </a:rPr>
              <a:t>L</a:t>
            </a:r>
            <a:r>
              <a:rPr lang="en-US" sz="1800">
                <a:solidFill>
                  <a:schemeClr val="bg2"/>
                </a:solidFill>
              </a:rPr>
              <a:t>ocalize and </a:t>
            </a:r>
            <a:r>
              <a:rPr lang="en-US" sz="1800" b="1">
                <a:solidFill>
                  <a:schemeClr val="bg2"/>
                </a:solidFill>
              </a:rPr>
              <a:t>J</a:t>
            </a:r>
            <a:r>
              <a:rPr lang="en-US" sz="1800">
                <a:solidFill>
                  <a:schemeClr val="bg2"/>
                </a:solidFill>
              </a:rPr>
              <a:t>am using machine learning</a:t>
            </a:r>
          </a:p>
          <a:p>
            <a:endParaRPr lang="en-GB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06F0C-2EDD-4233-8F8D-AEDF62FB2C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582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CDBF36-487C-4A9F-885F-7BCFC232D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Develop an anti- drone system based on video surveillance that can defeat the malicious actions conducted by the drones. </a:t>
            </a:r>
          </a:p>
          <a:p>
            <a:r>
              <a:rPr lang="en-GB" sz="1800"/>
              <a:t>It is capable of:</a:t>
            </a:r>
          </a:p>
          <a:p>
            <a:pPr lvl="1"/>
            <a:r>
              <a:rPr lang="en-GB" sz="1800" b="1"/>
              <a:t>Detecting</a:t>
            </a:r>
            <a:r>
              <a:rPr lang="en-GB" sz="1800"/>
              <a:t> drones in omni directional coverage using machine learning.</a:t>
            </a:r>
          </a:p>
          <a:p>
            <a:pPr lvl="1"/>
            <a:r>
              <a:rPr lang="en-GB" sz="1800" b="1"/>
              <a:t>Localizing</a:t>
            </a:r>
            <a:r>
              <a:rPr lang="en-GB" sz="1800"/>
              <a:t> and </a:t>
            </a:r>
            <a:r>
              <a:rPr lang="en-GB" sz="1800" b="1"/>
              <a:t>Tracking </a:t>
            </a:r>
            <a:r>
              <a:rPr lang="en-GB" sz="1800"/>
              <a:t>drones in real time.</a:t>
            </a:r>
          </a:p>
          <a:p>
            <a:pPr lvl="1"/>
            <a:r>
              <a:rPr lang="en-GB" sz="1800" b="1"/>
              <a:t>Jamming</a:t>
            </a:r>
            <a:r>
              <a:rPr lang="en-GB" sz="1800"/>
              <a:t> the Wi-Fi controlled drones</a:t>
            </a:r>
            <a:r>
              <a:rPr lang="en-GB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898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0D839-0C0C-4273-A0DA-60E58EC45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F5CE26-2C70-42EE-8EC9-DD3EA61DEF64}"/>
              </a:ext>
            </a:extLst>
          </p:cNvPr>
          <p:cNvGrpSpPr/>
          <p:nvPr/>
        </p:nvGrpSpPr>
        <p:grpSpPr>
          <a:xfrm>
            <a:off x="-52199" y="-34328"/>
            <a:ext cx="3340828" cy="784298"/>
            <a:chOff x="26155" y="-36389"/>
            <a:chExt cx="5052355" cy="951017"/>
          </a:xfrm>
        </p:grpSpPr>
        <p:pic>
          <p:nvPicPr>
            <p:cNvPr id="63" name="Picture 62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F20F35B8-D479-4265-99E2-95D52D694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6" t="21348" r="10269" b="21323"/>
            <a:stretch/>
          </p:blipFill>
          <p:spPr>
            <a:xfrm flipH="1" flipV="1">
              <a:off x="36774" y="369360"/>
              <a:ext cx="4671942" cy="545268"/>
            </a:xfrm>
            <a:prstGeom prst="rect">
              <a:avLst/>
            </a:prstGeom>
          </p:spPr>
        </p:pic>
        <p:pic>
          <p:nvPicPr>
            <p:cNvPr id="64" name="Picture 63" descr="A close up of a screen&#10;&#10;Description automatically generated">
              <a:extLst>
                <a:ext uri="{FF2B5EF4-FFF2-40B4-BE49-F238E27FC236}">
                  <a16:creationId xmlns:a16="http://schemas.microsoft.com/office/drawing/2014/main" id="{C582C472-31CD-45F0-9566-D02BD42628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13" r="16430" b="5101"/>
            <a:stretch/>
          </p:blipFill>
          <p:spPr>
            <a:xfrm flipH="1" flipV="1">
              <a:off x="26155" y="-36389"/>
              <a:ext cx="5052355" cy="714206"/>
            </a:xfrm>
            <a:prstGeom prst="rect">
              <a:avLst/>
            </a:prstGeom>
          </p:spPr>
        </p:pic>
      </p:grpSp>
      <p:sp>
        <p:nvSpPr>
          <p:cNvPr id="65" name="Google Shape;300;p20">
            <a:extLst>
              <a:ext uri="{FF2B5EF4-FFF2-40B4-BE49-F238E27FC236}">
                <a16:creationId xmlns:a16="http://schemas.microsoft.com/office/drawing/2014/main" id="{6A5BD92B-2692-4FFA-BD25-0695F67A3A69}"/>
              </a:ext>
            </a:extLst>
          </p:cNvPr>
          <p:cNvSpPr txBox="1">
            <a:spLocks/>
          </p:cNvSpPr>
          <p:nvPr/>
        </p:nvSpPr>
        <p:spPr>
          <a:xfrm>
            <a:off x="664691" y="-94841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 SYSTEM OVERVIEW</a:t>
            </a:r>
          </a:p>
        </p:txBody>
      </p:sp>
      <p:sp>
        <p:nvSpPr>
          <p:cNvPr id="66" name="Google Shape;300;p20">
            <a:extLst>
              <a:ext uri="{FF2B5EF4-FFF2-40B4-BE49-F238E27FC236}">
                <a16:creationId xmlns:a16="http://schemas.microsoft.com/office/drawing/2014/main" id="{3DA6BBC5-327C-4EB6-B8C8-D226B9230263}"/>
              </a:ext>
            </a:extLst>
          </p:cNvPr>
          <p:cNvSpPr txBox="1">
            <a:spLocks/>
          </p:cNvSpPr>
          <p:nvPr/>
        </p:nvSpPr>
        <p:spPr>
          <a:xfrm>
            <a:off x="893977" y="195638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/>
              <a:t> Airport Example</a:t>
            </a:r>
          </a:p>
        </p:txBody>
      </p:sp>
      <p:grpSp>
        <p:nvGrpSpPr>
          <p:cNvPr id="70" name="Google Shape;780;p37">
            <a:extLst>
              <a:ext uri="{FF2B5EF4-FFF2-40B4-BE49-F238E27FC236}">
                <a16:creationId xmlns:a16="http://schemas.microsoft.com/office/drawing/2014/main" id="{233C8601-3962-4461-B6B0-E435534C8457}"/>
              </a:ext>
            </a:extLst>
          </p:cNvPr>
          <p:cNvGrpSpPr/>
          <p:nvPr/>
        </p:nvGrpSpPr>
        <p:grpSpPr>
          <a:xfrm>
            <a:off x="664691" y="429366"/>
            <a:ext cx="319173" cy="319173"/>
            <a:chOff x="5964175" y="4329750"/>
            <a:chExt cx="421350" cy="421350"/>
          </a:xfrm>
        </p:grpSpPr>
        <p:sp>
          <p:nvSpPr>
            <p:cNvPr id="71" name="Google Shape;781;p37">
              <a:extLst>
                <a:ext uri="{FF2B5EF4-FFF2-40B4-BE49-F238E27FC236}">
                  <a16:creationId xmlns:a16="http://schemas.microsoft.com/office/drawing/2014/main" id="{7A8E2983-85BE-4979-977A-BF049C00D6A3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Google Shape;782;p37">
              <a:extLst>
                <a:ext uri="{FF2B5EF4-FFF2-40B4-BE49-F238E27FC236}">
                  <a16:creationId xmlns:a16="http://schemas.microsoft.com/office/drawing/2014/main" id="{582E9EB0-B5C2-4737-8436-B3CDD9E53D2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ED7D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4" name="Slide Zoom 73">
                <a:extLst>
                  <a:ext uri="{FF2B5EF4-FFF2-40B4-BE49-F238E27FC236}">
                    <a16:creationId xmlns:a16="http://schemas.microsoft.com/office/drawing/2014/main" id="{BF695CE9-7EC8-478F-A0E0-F2EF20C71F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6608931"/>
                  </p:ext>
                </p:extLst>
              </p:nvPr>
            </p:nvGraphicFramePr>
            <p:xfrm>
              <a:off x="5158124" y="4063668"/>
              <a:ext cx="352340" cy="221470"/>
            </p:xfrm>
            <a:graphic>
              <a:graphicData uri="http://schemas.microsoft.com/office/powerpoint/2016/slidezoom">
                <pslz:sldZm>
                  <pslz:sldZmObj sldId="286" cId="2306755480">
                    <pslz:zmPr id="{9D88BD53-42CE-44D2-81FE-2B07A24578E6}" returnToParent="0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2340" cy="22147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4" name="Slide Zoom 7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695CE9-7EC8-478F-A0E0-F2EF20C71F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58124" y="4063668"/>
                <a:ext cx="352340" cy="22147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534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5DBBBBE-F852-48B0-9D74-FA9DA52E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91" t="11012"/>
          <a:stretch/>
        </p:blipFill>
        <p:spPr>
          <a:xfrm>
            <a:off x="1516240" y="579752"/>
            <a:ext cx="6101760" cy="3877666"/>
          </a:xfrm>
          <a:prstGeom prst="rect">
            <a:avLst/>
          </a:prstGeom>
          <a:solidFill>
            <a:srgbClr val="E1EDF8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37136-8B92-47E8-90B3-A2BDA49CA8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6476A5-B484-4E94-8E2E-642B65B99F95}"/>
              </a:ext>
            </a:extLst>
          </p:cNvPr>
          <p:cNvSpPr/>
          <p:nvPr/>
        </p:nvSpPr>
        <p:spPr>
          <a:xfrm>
            <a:off x="3947242" y="1997590"/>
            <a:ext cx="542261" cy="520995"/>
          </a:xfrm>
          <a:prstGeom prst="rect">
            <a:avLst/>
          </a:prstGeom>
          <a:solidFill>
            <a:srgbClr val="E1E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ABBF7A-D51F-4998-A27F-01AAE28A46C5}"/>
              </a:ext>
            </a:extLst>
          </p:cNvPr>
          <p:cNvSpPr txBox="1">
            <a:spLocks/>
          </p:cNvSpPr>
          <p:nvPr/>
        </p:nvSpPr>
        <p:spPr>
          <a:xfrm>
            <a:off x="66694" y="139371"/>
            <a:ext cx="5492400" cy="76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aavi" panose="020B0502040204020203" pitchFamily="34" charset="0"/>
              </a:rPr>
              <a:t>System Overview</a:t>
            </a:r>
            <a:endParaRPr lang="en-GB" sz="1600" b="1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aavi" panose="020B05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6312AD7-3902-44A3-A8F1-E41816CAB5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2734300"/>
                  </p:ext>
                </p:extLst>
              </p:nvPr>
            </p:nvGraphicFramePr>
            <p:xfrm>
              <a:off x="1828457" y="1669313"/>
              <a:ext cx="4467983" cy="2834640"/>
            </p:xfrm>
            <a:graphic>
              <a:graphicData uri="http://schemas.microsoft.com/office/powerpoint/2016/slidezoom">
                <pslz:sldZm>
                  <pslz:sldZmObj sldId="287" cId="859434794">
                    <pslz:zmPr id="{301BD8F1-465C-4466-9D65-C97084B395F3}" returnToParent="0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7983" cy="283464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312AD7-3902-44A3-A8F1-E41816CAB5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457" y="1669313"/>
                <a:ext cx="4467983" cy="283464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75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6A0C6-6DBB-4C55-A0F0-7699BEB6B9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61" y="1126389"/>
            <a:ext cx="7636613" cy="286574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E6CC508-9F69-41D9-B5CA-3207BDA345FC}"/>
              </a:ext>
            </a:extLst>
          </p:cNvPr>
          <p:cNvSpPr txBox="1">
            <a:spLocks/>
          </p:cNvSpPr>
          <p:nvPr/>
        </p:nvSpPr>
        <p:spPr>
          <a:xfrm>
            <a:off x="66694" y="139371"/>
            <a:ext cx="5492400" cy="766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System Overview</a:t>
            </a:r>
            <a:endParaRPr lang="en-GB" sz="1600" b="1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434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49F0AEA3-A98E-48AE-B552-7FBFD154A5AD}"/>
              </a:ext>
            </a:extLst>
          </p:cNvPr>
          <p:cNvSpPr/>
          <p:nvPr/>
        </p:nvSpPr>
        <p:spPr>
          <a:xfrm>
            <a:off x="2858414" y="530577"/>
            <a:ext cx="3954345" cy="3849512"/>
          </a:xfrm>
          <a:prstGeom prst="ellipse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800051-0318-4576-8BFC-01AEB99308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3" name="Half Frame 32">
            <a:extLst>
              <a:ext uri="{FF2B5EF4-FFF2-40B4-BE49-F238E27FC236}">
                <a16:creationId xmlns:a16="http://schemas.microsoft.com/office/drawing/2014/main" id="{6ECF4C68-0F6C-4044-AA9E-3212AB068478}"/>
              </a:ext>
            </a:extLst>
          </p:cNvPr>
          <p:cNvSpPr/>
          <p:nvPr/>
        </p:nvSpPr>
        <p:spPr>
          <a:xfrm rot="8432167">
            <a:off x="4510528" y="380690"/>
            <a:ext cx="307808" cy="299772"/>
          </a:xfrm>
          <a:prstGeom prst="halfFrame">
            <a:avLst>
              <a:gd name="adj1" fmla="val 0"/>
              <a:gd name="adj2" fmla="val 458"/>
            </a:avLst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Half Frame 33">
            <a:extLst>
              <a:ext uri="{FF2B5EF4-FFF2-40B4-BE49-F238E27FC236}">
                <a16:creationId xmlns:a16="http://schemas.microsoft.com/office/drawing/2014/main" id="{2BF63CD2-A154-4592-9EE3-F2662AAB0055}"/>
              </a:ext>
            </a:extLst>
          </p:cNvPr>
          <p:cNvSpPr/>
          <p:nvPr/>
        </p:nvSpPr>
        <p:spPr>
          <a:xfrm rot="12236823">
            <a:off x="6473843" y="1475521"/>
            <a:ext cx="307808" cy="299772"/>
          </a:xfrm>
          <a:prstGeom prst="halfFrame">
            <a:avLst>
              <a:gd name="adj1" fmla="val 0"/>
              <a:gd name="adj2" fmla="val 458"/>
            </a:avLst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Half Frame 34">
            <a:extLst>
              <a:ext uri="{FF2B5EF4-FFF2-40B4-BE49-F238E27FC236}">
                <a16:creationId xmlns:a16="http://schemas.microsoft.com/office/drawing/2014/main" id="{E229B625-4694-4DC4-AD17-5A777F97B408}"/>
              </a:ext>
            </a:extLst>
          </p:cNvPr>
          <p:cNvSpPr/>
          <p:nvPr/>
        </p:nvSpPr>
        <p:spPr>
          <a:xfrm rot="15932089">
            <a:off x="5961906" y="3714859"/>
            <a:ext cx="307808" cy="299772"/>
          </a:xfrm>
          <a:prstGeom prst="halfFrame">
            <a:avLst>
              <a:gd name="adj1" fmla="val 0"/>
              <a:gd name="adj2" fmla="val 458"/>
            </a:avLst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6" name="Half Frame 35">
            <a:extLst>
              <a:ext uri="{FF2B5EF4-FFF2-40B4-BE49-F238E27FC236}">
                <a16:creationId xmlns:a16="http://schemas.microsoft.com/office/drawing/2014/main" id="{D24F0F6F-0FE1-4801-9D39-A888640AF312}"/>
              </a:ext>
            </a:extLst>
          </p:cNvPr>
          <p:cNvSpPr/>
          <p:nvPr/>
        </p:nvSpPr>
        <p:spPr>
          <a:xfrm rot="20836754">
            <a:off x="3490047" y="3792434"/>
            <a:ext cx="307808" cy="299772"/>
          </a:xfrm>
          <a:prstGeom prst="halfFrame">
            <a:avLst>
              <a:gd name="adj1" fmla="val 0"/>
              <a:gd name="adj2" fmla="val 458"/>
            </a:avLst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Half Frame 36">
            <a:extLst>
              <a:ext uri="{FF2B5EF4-FFF2-40B4-BE49-F238E27FC236}">
                <a16:creationId xmlns:a16="http://schemas.microsoft.com/office/drawing/2014/main" id="{7045177B-A58A-4666-BCE7-98BA0D700D02}"/>
              </a:ext>
            </a:extLst>
          </p:cNvPr>
          <p:cNvSpPr/>
          <p:nvPr/>
        </p:nvSpPr>
        <p:spPr>
          <a:xfrm rot="4471037">
            <a:off x="2749657" y="1760951"/>
            <a:ext cx="307808" cy="299772"/>
          </a:xfrm>
          <a:prstGeom prst="halfFrame">
            <a:avLst>
              <a:gd name="adj1" fmla="val 0"/>
              <a:gd name="adj2" fmla="val 458"/>
            </a:avLst>
          </a:prstGeom>
          <a:ln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DB3BFF2-5665-4E6B-8524-EF28C2BBAC70}"/>
              </a:ext>
            </a:extLst>
          </p:cNvPr>
          <p:cNvCxnSpPr/>
          <p:nvPr/>
        </p:nvCxnSpPr>
        <p:spPr>
          <a:xfrm flipH="1">
            <a:off x="6622075" y="257476"/>
            <a:ext cx="279612" cy="332665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03B64EC6-FC1B-4E0B-9ED2-33E10122B718}"/>
              </a:ext>
            </a:extLst>
          </p:cNvPr>
          <p:cNvSpPr txBox="1">
            <a:spLocks/>
          </p:cNvSpPr>
          <p:nvPr/>
        </p:nvSpPr>
        <p:spPr>
          <a:xfrm>
            <a:off x="342893" y="194495"/>
            <a:ext cx="1531063" cy="33608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System Design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ABBE1DD-D7E5-4B4D-9970-4BDA2E816F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9530803"/>
                  </p:ext>
                </p:extLst>
              </p:nvPr>
            </p:nvGraphicFramePr>
            <p:xfrm>
              <a:off x="5724682" y="2038397"/>
              <a:ext cx="1998851" cy="1944000"/>
            </p:xfrm>
            <a:graphic>
              <a:graphicData uri="http://schemas.microsoft.com/office/powerpoint/2016/slidezoom">
                <pslz:sldZm>
                  <pslz:sldZmObj sldId="300" cId="3184847298">
                    <pslz:zmPr id="{490B6E8F-2773-4BFD-B697-4F44C1CFFA77}" imageType="cover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8851" cy="1944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ABBE1DD-D7E5-4B4D-9970-4BDA2E816F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4682" y="2038397"/>
                <a:ext cx="1998851" cy="1944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16D9E192-70DE-447B-83C8-2FEB201B964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2251120"/>
                  </p:ext>
                </p:extLst>
              </p:nvPr>
            </p:nvGraphicFramePr>
            <p:xfrm>
              <a:off x="3834116" y="3200170"/>
              <a:ext cx="1962336" cy="1908000"/>
            </p:xfrm>
            <a:graphic>
              <a:graphicData uri="http://schemas.microsoft.com/office/powerpoint/2016/sectionzoom">
                <psez:sectionZm>
                  <psez:sectionZmObj sectionId="{D2718930-C519-4218-9AAB-27E18C8DF1E3}">
                    <psez:zmPr id="{BB675F3F-66B2-406F-B891-CF46CA69F86E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336" cy="190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16D9E192-70DE-447B-83C8-2FEB201B96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4116" y="3200170"/>
                <a:ext cx="1962336" cy="190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1826024-D61B-469F-985A-FD7DE5E98795}"/>
              </a:ext>
            </a:extLst>
          </p:cNvPr>
          <p:cNvSpPr txBox="1"/>
          <p:nvPr/>
        </p:nvSpPr>
        <p:spPr>
          <a:xfrm>
            <a:off x="6901687" y="16522"/>
            <a:ext cx="69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Roboto Condensed" panose="020B0604020202020204" charset="0"/>
                <a:ea typeface="Roboto Condensed" panose="020B0604020202020204" charset="0"/>
              </a:rPr>
              <a:t>Start</a:t>
            </a:r>
            <a:endParaRPr lang="en-GB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E272D40-C02A-46E2-8A5C-D39639C3A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9767123"/>
                  </p:ext>
                </p:extLst>
              </p:nvPr>
            </p:nvGraphicFramePr>
            <p:xfrm>
              <a:off x="4921042" y="35330"/>
              <a:ext cx="1962341" cy="1908000"/>
            </p:xfrm>
            <a:graphic>
              <a:graphicData uri="http://schemas.microsoft.com/office/powerpoint/2016/slidezoom">
                <pslz:sldZm>
                  <pslz:sldZmObj sldId="299" cId="1843364976">
                    <pslz:zmPr id="{708B306C-1E2A-4364-A31F-E1729824546E}" imageType="cover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62341" cy="19080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E272D40-C02A-46E2-8A5C-D39639C3A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21042" y="35330"/>
                <a:ext cx="1962341" cy="19080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029C4EE1-BB70-4621-8916-F830E95C07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8795734"/>
                  </p:ext>
                </p:extLst>
              </p:nvPr>
            </p:nvGraphicFramePr>
            <p:xfrm>
              <a:off x="2630548" y="13173"/>
              <a:ext cx="1988930" cy="1978189"/>
            </p:xfrm>
            <a:graphic>
              <a:graphicData uri="http://schemas.microsoft.com/office/powerpoint/2016/sectionzoom">
                <psez:sectionZm>
                  <psez:sectionZmObj sectionId="{A4587A08-1333-442F-B855-339A500D8134}">
                    <psez:zmPr id="{A9C8067C-D7D8-49A8-8569-FC2A146B6A36}" imageType="cover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88930" cy="1978189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29C4EE1-BB70-4621-8916-F830E95C07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0548" y="13173"/>
                <a:ext cx="1988930" cy="1978189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E6FA22AB-A25C-4CB7-93D3-3503EFACA5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5212274"/>
                  </p:ext>
                </p:extLst>
              </p:nvPr>
            </p:nvGraphicFramePr>
            <p:xfrm>
              <a:off x="1904973" y="2082955"/>
              <a:ext cx="1995569" cy="1946896"/>
            </p:xfrm>
            <a:graphic>
              <a:graphicData uri="http://schemas.microsoft.com/office/powerpoint/2016/sectionzoom">
                <psez:sectionZm>
                  <psez:sectionZmObj sectionId="{2431425A-87DA-4D15-8645-E373D7205075}">
                    <psez:zmPr id="{75F17D85-03A6-42D9-9DB5-D4B3C84CBED0}" imageType="cover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5569" cy="19468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6FA22AB-A25C-4CB7-93D3-3503EFACA5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04973" y="2082955"/>
                <a:ext cx="1995569" cy="19468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82189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F3F3F3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5383D4E03119479EADB2386A1471B9" ma:contentTypeVersion="5" ma:contentTypeDescription="Create a new document." ma:contentTypeScope="" ma:versionID="2d023c8eeaafceae5bb80ce624eb941c">
  <xsd:schema xmlns:xsd="http://www.w3.org/2001/XMLSchema" xmlns:xs="http://www.w3.org/2001/XMLSchema" xmlns:p="http://schemas.microsoft.com/office/2006/metadata/properties" xmlns:ns2="ad2c7112-02ac-40bd-ad04-bc122ebd9bfc" targetNamespace="http://schemas.microsoft.com/office/2006/metadata/properties" ma:root="true" ma:fieldsID="ef47ea2fcaeb4cdfb77c223f5397dd81" ns2:_="">
    <xsd:import namespace="ad2c7112-02ac-40bd-ad04-bc122ebd9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c7112-02ac-40bd-ad04-bc122ebd9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3F96E2-D59A-404D-9CE9-F8AACFEC5BC4}">
  <ds:schemaRefs>
    <ds:schemaRef ds:uri="ad2c7112-02ac-40bd-ad04-bc122ebd9bf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028AD4-96D4-40D5-8FC9-B9E257D8E03D}">
  <ds:schemaRefs>
    <ds:schemaRef ds:uri="ad2c7112-02ac-40bd-ad04-bc122ebd9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685C74-650E-43CB-9DD5-DCEBFE37CF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Microsoft Office PowerPoint</Application>
  <PresentationFormat>On-screen Show (16:9)</PresentationFormat>
  <Paragraphs>213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DengXian</vt:lpstr>
      <vt:lpstr>Calibri</vt:lpstr>
      <vt:lpstr>Arvo</vt:lpstr>
      <vt:lpstr>Helvetica</vt:lpstr>
      <vt:lpstr>Wingdings</vt:lpstr>
      <vt:lpstr>Roboto Condensed Light</vt:lpstr>
      <vt:lpstr>Roboto Condensed</vt:lpstr>
      <vt:lpstr>Cambria Math</vt:lpstr>
      <vt:lpstr>Salerio template</vt:lpstr>
      <vt:lpstr> Drone Shooter A Real-Time and Automatic Anti-Drone Jammer </vt:lpstr>
      <vt:lpstr>THE Problem</vt:lpstr>
      <vt:lpstr>Table of Contents</vt:lpstr>
      <vt:lpstr>Solution</vt:lpstr>
      <vt:lpstr>Solution</vt:lpstr>
      <vt:lpstr>PowerPoint Presentation</vt:lpstr>
      <vt:lpstr>PowerPoint Presentation</vt:lpstr>
      <vt:lpstr>PowerPoint Presentation</vt:lpstr>
      <vt:lpstr>PowerPoint Presentation</vt:lpstr>
      <vt:lpstr>Frame Acquisition </vt:lpstr>
      <vt:lpstr>Object Detection</vt:lpstr>
      <vt:lpstr>Drone Identification</vt:lpstr>
      <vt:lpstr>Drone Identification</vt:lpstr>
      <vt:lpstr>Drone Tracking</vt:lpstr>
      <vt:lpstr>Drone Tracking</vt:lpstr>
      <vt:lpstr>Drone Jamming</vt:lpstr>
      <vt:lpstr>Drone Shooter System</vt:lpstr>
      <vt:lpstr>PowerPoint Presentation</vt:lpstr>
      <vt:lpstr>PowerPoint Presentation</vt:lpstr>
      <vt:lpstr>Evaluation of Impact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Hala Hosni Amin</cp:lastModifiedBy>
  <cp:revision>2</cp:revision>
  <dcterms:modified xsi:type="dcterms:W3CDTF">2020-04-29T20:23:14Z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0x0101008C5383D4E03119479EADB2386A1471B9</vt:lpwstr>
  </property>
</Properties>
</file>